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7"/>
  </p:notesMasterIdLst>
  <p:sldIdLst>
    <p:sldId id="378" r:id="rId2"/>
    <p:sldId id="370" r:id="rId3"/>
    <p:sldId id="376" r:id="rId4"/>
    <p:sldId id="402" r:id="rId5"/>
    <p:sldId id="381" r:id="rId6"/>
    <p:sldId id="375" r:id="rId7"/>
    <p:sldId id="401" r:id="rId8"/>
    <p:sldId id="408" r:id="rId9"/>
    <p:sldId id="371" r:id="rId10"/>
    <p:sldId id="384" r:id="rId11"/>
    <p:sldId id="388" r:id="rId12"/>
    <p:sldId id="335" r:id="rId13"/>
    <p:sldId id="369" r:id="rId14"/>
    <p:sldId id="368" r:id="rId15"/>
    <p:sldId id="405" r:id="rId16"/>
    <p:sldId id="406" r:id="rId17"/>
    <p:sldId id="385" r:id="rId18"/>
    <p:sldId id="407" r:id="rId19"/>
    <p:sldId id="386" r:id="rId20"/>
    <p:sldId id="383" r:id="rId21"/>
    <p:sldId id="403" r:id="rId22"/>
    <p:sldId id="363" r:id="rId23"/>
    <p:sldId id="379" r:id="rId24"/>
    <p:sldId id="361" r:id="rId25"/>
    <p:sldId id="360" r:id="rId26"/>
    <p:sldId id="359" r:id="rId27"/>
    <p:sldId id="404" r:id="rId28"/>
    <p:sldId id="357" r:id="rId29"/>
    <p:sldId id="382" r:id="rId30"/>
    <p:sldId id="356" r:id="rId31"/>
    <p:sldId id="387" r:id="rId32"/>
    <p:sldId id="355" r:id="rId33"/>
    <p:sldId id="354" r:id="rId34"/>
    <p:sldId id="353" r:id="rId35"/>
    <p:sldId id="352" r:id="rId36"/>
    <p:sldId id="351" r:id="rId37"/>
    <p:sldId id="350" r:id="rId38"/>
    <p:sldId id="349" r:id="rId39"/>
    <p:sldId id="348" r:id="rId40"/>
    <p:sldId id="347" r:id="rId41"/>
    <p:sldId id="346" r:id="rId42"/>
    <p:sldId id="345" r:id="rId43"/>
    <p:sldId id="344" r:id="rId44"/>
    <p:sldId id="343" r:id="rId45"/>
    <p:sldId id="342" r:id="rId46"/>
    <p:sldId id="341" r:id="rId47"/>
    <p:sldId id="389" r:id="rId48"/>
    <p:sldId id="336" r:id="rId49"/>
    <p:sldId id="362" r:id="rId50"/>
    <p:sldId id="380" r:id="rId51"/>
    <p:sldId id="314" r:id="rId52"/>
    <p:sldId id="315" r:id="rId53"/>
    <p:sldId id="316" r:id="rId54"/>
    <p:sldId id="395" r:id="rId55"/>
    <p:sldId id="396" r:id="rId56"/>
    <p:sldId id="397" r:id="rId57"/>
    <p:sldId id="318" r:id="rId58"/>
    <p:sldId id="340" r:id="rId59"/>
    <p:sldId id="339" r:id="rId60"/>
    <p:sldId id="338" r:id="rId61"/>
    <p:sldId id="337" r:id="rId62"/>
    <p:sldId id="390" r:id="rId63"/>
    <p:sldId id="392" r:id="rId64"/>
    <p:sldId id="333" r:id="rId65"/>
    <p:sldId id="332" r:id="rId66"/>
    <p:sldId id="331" r:id="rId67"/>
    <p:sldId id="330" r:id="rId68"/>
    <p:sldId id="329" r:id="rId69"/>
    <p:sldId id="328" r:id="rId70"/>
    <p:sldId id="327" r:id="rId71"/>
    <p:sldId id="326" r:id="rId72"/>
    <p:sldId id="325" r:id="rId73"/>
    <p:sldId id="324" r:id="rId74"/>
    <p:sldId id="323" r:id="rId75"/>
    <p:sldId id="322" r:id="rId76"/>
    <p:sldId id="321" r:id="rId77"/>
    <p:sldId id="320" r:id="rId78"/>
    <p:sldId id="319" r:id="rId79"/>
    <p:sldId id="398" r:id="rId80"/>
    <p:sldId id="399" r:id="rId81"/>
    <p:sldId id="400" r:id="rId82"/>
    <p:sldId id="393" r:id="rId83"/>
    <p:sldId id="394" r:id="rId84"/>
    <p:sldId id="391" r:id="rId85"/>
    <p:sldId id="317" r:id="rId86"/>
  </p:sldIdLst>
  <p:sldSz cx="12192000" cy="6858000"/>
  <p:notesSz cx="6858000" cy="9144000"/>
  <p:embeddedFontLst>
    <p:embeddedFont>
      <p:font typeface="Calibri" panose="020F0502020204030204" pitchFamily="34" charset="0"/>
      <p:regular r:id="rId88"/>
      <p:bold r:id="rId89"/>
      <p:italic r:id="rId90"/>
      <p:boldItalic r:id="rId91"/>
    </p:embeddedFont>
    <p:embeddedFont>
      <p:font typeface="Consolas" panose="020B0609020204030204" pitchFamily="49" charset="0"/>
      <p:regular r:id="rId92"/>
      <p:bold r:id="rId93"/>
      <p:italic r:id="rId94"/>
      <p:boldItalic r:id="rId95"/>
    </p:embeddedFont>
    <p:embeddedFont>
      <p:font typeface="Nunito" pitchFamily="2" charset="0"/>
      <p:regular r:id="rId96"/>
      <p:bold r:id="rId97"/>
      <p:italic r:id="rId98"/>
      <p:boldItalic r:id="rId99"/>
    </p:embeddedFont>
    <p:embeddedFont>
      <p:font typeface="open sans" panose="020B0606030504020204" pitchFamily="34"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
      <p:font typeface="Verdana Pro" panose="020B060403050404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2" roundtripDataSignature="AMtx7mg51BxszxSJJQm8TM6yO4q6Pbdz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390CDC-1294-497D-AB24-DA3A567E5FD5}" v="58" dt="2023-10-03T11:33:24.2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2203" autoAdjust="0"/>
  </p:normalViewPr>
  <p:slideViewPr>
    <p:cSldViewPr snapToGrid="0">
      <p:cViewPr varScale="1">
        <p:scale>
          <a:sx n="91" d="100"/>
          <a:sy n="91" d="100"/>
        </p:scale>
        <p:origin x="13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font" Target="fonts/font2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font" Target="fonts/font2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110" Type="http://schemas.openxmlformats.org/officeDocument/2006/relationships/font" Target="fonts/font23.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 Id="rId111"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shnu Kusumo Agung E" userId="S::wishnu.erlangga@kemenkeu.go.id::986c1881-8e1a-4886-afd0-326505f7cbd9" providerId="AD" clId="Web-{3993B672-0403-4EAD-8E04-4A29E3860CF9}"/>
    <pc:docChg chg="addSld modSld">
      <pc:chgData name="Wishnu Kusumo Agung E" userId="S::wishnu.erlangga@kemenkeu.go.id::986c1881-8e1a-4886-afd0-326505f7cbd9" providerId="AD" clId="Web-{3993B672-0403-4EAD-8E04-4A29E3860CF9}" dt="2023-08-24T22:16:20.878" v="69" actId="20577"/>
      <pc:docMkLst>
        <pc:docMk/>
      </pc:docMkLst>
      <pc:sldChg chg="modSp">
        <pc:chgData name="Wishnu Kusumo Agung E" userId="S::wishnu.erlangga@kemenkeu.go.id::986c1881-8e1a-4886-afd0-326505f7cbd9" providerId="AD" clId="Web-{3993B672-0403-4EAD-8E04-4A29E3860CF9}" dt="2023-08-24T22:16:20.878" v="69" actId="20577"/>
        <pc:sldMkLst>
          <pc:docMk/>
          <pc:sldMk cId="1253121866" sldId="362"/>
        </pc:sldMkLst>
        <pc:spChg chg="mod">
          <ac:chgData name="Wishnu Kusumo Agung E" userId="S::wishnu.erlangga@kemenkeu.go.id::986c1881-8e1a-4886-afd0-326505f7cbd9" providerId="AD" clId="Web-{3993B672-0403-4EAD-8E04-4A29E3860CF9}" dt="2023-08-24T22:16:20.878" v="69" actId="20577"/>
          <ac:spMkLst>
            <pc:docMk/>
            <pc:sldMk cId="1253121866" sldId="362"/>
            <ac:spMk id="5" creationId="{20CBCA60-10EE-DA5B-3E16-42821C74ECD0}"/>
          </ac:spMkLst>
        </pc:spChg>
      </pc:sldChg>
      <pc:sldChg chg="modSp">
        <pc:chgData name="Wishnu Kusumo Agung E" userId="S::wishnu.erlangga@kemenkeu.go.id::986c1881-8e1a-4886-afd0-326505f7cbd9" providerId="AD" clId="Web-{3993B672-0403-4EAD-8E04-4A29E3860CF9}" dt="2023-08-24T22:13:59.953" v="7" actId="20577"/>
        <pc:sldMkLst>
          <pc:docMk/>
          <pc:sldMk cId="377254451" sldId="363"/>
        </pc:sldMkLst>
        <pc:spChg chg="mod">
          <ac:chgData name="Wishnu Kusumo Agung E" userId="S::wishnu.erlangga@kemenkeu.go.id::986c1881-8e1a-4886-afd0-326505f7cbd9" providerId="AD" clId="Web-{3993B672-0403-4EAD-8E04-4A29E3860CF9}" dt="2023-08-24T22:13:59.953" v="7" actId="20577"/>
          <ac:spMkLst>
            <pc:docMk/>
            <pc:sldMk cId="377254451" sldId="363"/>
            <ac:spMk id="5" creationId="{20CBCA60-10EE-DA5B-3E16-42821C74ECD0}"/>
          </ac:spMkLst>
        </pc:spChg>
      </pc:sldChg>
      <pc:sldChg chg="modSp add replId">
        <pc:chgData name="Wishnu Kusumo Agung E" userId="S::wishnu.erlangga@kemenkeu.go.id::986c1881-8e1a-4886-afd0-326505f7cbd9" providerId="AD" clId="Web-{3993B672-0403-4EAD-8E04-4A29E3860CF9}" dt="2023-08-24T22:15:11.486" v="35" actId="20577"/>
        <pc:sldMkLst>
          <pc:docMk/>
          <pc:sldMk cId="1708613970" sldId="379"/>
        </pc:sldMkLst>
        <pc:spChg chg="mod">
          <ac:chgData name="Wishnu Kusumo Agung E" userId="S::wishnu.erlangga@kemenkeu.go.id::986c1881-8e1a-4886-afd0-326505f7cbd9" providerId="AD" clId="Web-{3993B672-0403-4EAD-8E04-4A29E3860CF9}" dt="2023-08-24T22:15:11.486" v="35" actId="20577"/>
          <ac:spMkLst>
            <pc:docMk/>
            <pc:sldMk cId="1708613970" sldId="379"/>
            <ac:spMk id="5" creationId="{20CBCA60-10EE-DA5B-3E16-42821C74ECD0}"/>
          </ac:spMkLst>
        </pc:spChg>
      </pc:sldChg>
      <pc:sldChg chg="modSp add replId">
        <pc:chgData name="Wishnu Kusumo Agung E" userId="S::wishnu.erlangga@kemenkeu.go.id::986c1881-8e1a-4886-afd0-326505f7cbd9" providerId="AD" clId="Web-{3993B672-0403-4EAD-8E04-4A29E3860CF9}" dt="2023-08-24T22:16:05.159" v="63" actId="20577"/>
        <pc:sldMkLst>
          <pc:docMk/>
          <pc:sldMk cId="2559127037" sldId="380"/>
        </pc:sldMkLst>
        <pc:spChg chg="mod">
          <ac:chgData name="Wishnu Kusumo Agung E" userId="S::wishnu.erlangga@kemenkeu.go.id::986c1881-8e1a-4886-afd0-326505f7cbd9" providerId="AD" clId="Web-{3993B672-0403-4EAD-8E04-4A29E3860CF9}" dt="2023-08-24T22:16:05.159" v="63" actId="20577"/>
          <ac:spMkLst>
            <pc:docMk/>
            <pc:sldMk cId="2559127037" sldId="380"/>
            <ac:spMk id="5" creationId="{20CBCA60-10EE-DA5B-3E16-42821C74ECD0}"/>
          </ac:spMkLst>
        </pc:spChg>
      </pc:sldChg>
    </pc:docChg>
  </pc:docChgLst>
  <pc:docChgLst>
    <pc:chgData name="Wishnu Kusumo Agung E" userId="986c1881-8e1a-4886-afd0-326505f7cbd9" providerId="ADAL" clId="{4D390CDC-1294-497D-AB24-DA3A567E5FD5}"/>
    <pc:docChg chg="undo custSel addSld delSld modSld sldOrd">
      <pc:chgData name="Wishnu Kusumo Agung E" userId="986c1881-8e1a-4886-afd0-326505f7cbd9" providerId="ADAL" clId="{4D390CDC-1294-497D-AB24-DA3A567E5FD5}" dt="2023-10-03T11:34:41.988" v="1342"/>
      <pc:docMkLst>
        <pc:docMk/>
      </pc:docMkLst>
      <pc:sldChg chg="add">
        <pc:chgData name="Wishnu Kusumo Agung E" userId="986c1881-8e1a-4886-afd0-326505f7cbd9" providerId="ADAL" clId="{4D390CDC-1294-497D-AB24-DA3A567E5FD5}" dt="2023-10-01T10:08:09.520" v="1204"/>
        <pc:sldMkLst>
          <pc:docMk/>
          <pc:sldMk cId="1028343962" sldId="314"/>
        </pc:sldMkLst>
      </pc:sldChg>
      <pc:sldChg chg="add">
        <pc:chgData name="Wishnu Kusumo Agung E" userId="986c1881-8e1a-4886-afd0-326505f7cbd9" providerId="ADAL" clId="{4D390CDC-1294-497D-AB24-DA3A567E5FD5}" dt="2023-10-01T10:08:09.520" v="1204"/>
        <pc:sldMkLst>
          <pc:docMk/>
          <pc:sldMk cId="3618258210" sldId="315"/>
        </pc:sldMkLst>
      </pc:sldChg>
      <pc:sldChg chg="add">
        <pc:chgData name="Wishnu Kusumo Agung E" userId="986c1881-8e1a-4886-afd0-326505f7cbd9" providerId="ADAL" clId="{4D390CDC-1294-497D-AB24-DA3A567E5FD5}" dt="2023-10-01T10:08:26.559" v="1205"/>
        <pc:sldMkLst>
          <pc:docMk/>
          <pc:sldMk cId="3920763236" sldId="316"/>
        </pc:sldMkLst>
      </pc:sldChg>
      <pc:sldChg chg="modTransition">
        <pc:chgData name="Wishnu Kusumo Agung E" userId="986c1881-8e1a-4886-afd0-326505f7cbd9" providerId="ADAL" clId="{4D390CDC-1294-497D-AB24-DA3A567E5FD5}" dt="2023-09-28T10:08:39.435" v="40"/>
        <pc:sldMkLst>
          <pc:docMk/>
          <pc:sldMk cId="3068968557" sldId="317"/>
        </pc:sldMkLst>
      </pc:sldChg>
      <pc:sldChg chg="del modTransition">
        <pc:chgData name="Wishnu Kusumo Agung E" userId="986c1881-8e1a-4886-afd0-326505f7cbd9" providerId="ADAL" clId="{4D390CDC-1294-497D-AB24-DA3A567E5FD5}" dt="2023-10-03T11:13:58.835" v="1243" actId="2696"/>
        <pc:sldMkLst>
          <pc:docMk/>
          <pc:sldMk cId="791275282" sldId="318"/>
        </pc:sldMkLst>
      </pc:sldChg>
      <pc:sldChg chg="add">
        <pc:chgData name="Wishnu Kusumo Agung E" userId="986c1881-8e1a-4886-afd0-326505f7cbd9" providerId="ADAL" clId="{4D390CDC-1294-497D-AB24-DA3A567E5FD5}" dt="2023-10-03T11:14:05.123" v="1244"/>
        <pc:sldMkLst>
          <pc:docMk/>
          <pc:sldMk cId="2991666318" sldId="318"/>
        </pc:sldMkLst>
      </pc:sldChg>
      <pc:sldChg chg="del modTransition">
        <pc:chgData name="Wishnu Kusumo Agung E" userId="986c1881-8e1a-4886-afd0-326505f7cbd9" providerId="ADAL" clId="{4D390CDC-1294-497D-AB24-DA3A567E5FD5}" dt="2023-10-03T11:13:58.835" v="1243" actId="2696"/>
        <pc:sldMkLst>
          <pc:docMk/>
          <pc:sldMk cId="1887361837" sldId="319"/>
        </pc:sldMkLst>
      </pc:sldChg>
      <pc:sldChg chg="add">
        <pc:chgData name="Wishnu Kusumo Agung E" userId="986c1881-8e1a-4886-afd0-326505f7cbd9" providerId="ADAL" clId="{4D390CDC-1294-497D-AB24-DA3A567E5FD5}" dt="2023-10-03T11:14:05.123" v="1244"/>
        <pc:sldMkLst>
          <pc:docMk/>
          <pc:sldMk cId="3587751928" sldId="319"/>
        </pc:sldMkLst>
      </pc:sldChg>
      <pc:sldChg chg="del modTransition">
        <pc:chgData name="Wishnu Kusumo Agung E" userId="986c1881-8e1a-4886-afd0-326505f7cbd9" providerId="ADAL" clId="{4D390CDC-1294-497D-AB24-DA3A567E5FD5}" dt="2023-10-03T11:13:58.835" v="1243" actId="2696"/>
        <pc:sldMkLst>
          <pc:docMk/>
          <pc:sldMk cId="1238507158" sldId="320"/>
        </pc:sldMkLst>
      </pc:sldChg>
      <pc:sldChg chg="add">
        <pc:chgData name="Wishnu Kusumo Agung E" userId="986c1881-8e1a-4886-afd0-326505f7cbd9" providerId="ADAL" clId="{4D390CDC-1294-497D-AB24-DA3A567E5FD5}" dt="2023-10-03T11:14:05.123" v="1244"/>
        <pc:sldMkLst>
          <pc:docMk/>
          <pc:sldMk cId="1458087072" sldId="320"/>
        </pc:sldMkLst>
      </pc:sldChg>
      <pc:sldChg chg="add">
        <pc:chgData name="Wishnu Kusumo Agung E" userId="986c1881-8e1a-4886-afd0-326505f7cbd9" providerId="ADAL" clId="{4D390CDC-1294-497D-AB24-DA3A567E5FD5}" dt="2023-10-03T11:14:05.123" v="1244"/>
        <pc:sldMkLst>
          <pc:docMk/>
          <pc:sldMk cId="2238017196" sldId="321"/>
        </pc:sldMkLst>
      </pc:sldChg>
      <pc:sldChg chg="del modTransition">
        <pc:chgData name="Wishnu Kusumo Agung E" userId="986c1881-8e1a-4886-afd0-326505f7cbd9" providerId="ADAL" clId="{4D390CDC-1294-497D-AB24-DA3A567E5FD5}" dt="2023-10-03T11:13:58.835" v="1243" actId="2696"/>
        <pc:sldMkLst>
          <pc:docMk/>
          <pc:sldMk cId="3077897860" sldId="321"/>
        </pc:sldMkLst>
      </pc:sldChg>
      <pc:sldChg chg="modSp del mod modTransition">
        <pc:chgData name="Wishnu Kusumo Agung E" userId="986c1881-8e1a-4886-afd0-326505f7cbd9" providerId="ADAL" clId="{4D390CDC-1294-497D-AB24-DA3A567E5FD5}" dt="2023-10-03T11:13:58.835" v="1243" actId="2696"/>
        <pc:sldMkLst>
          <pc:docMk/>
          <pc:sldMk cId="3024919517" sldId="322"/>
        </pc:sldMkLst>
        <pc:spChg chg="mod">
          <ac:chgData name="Wishnu Kusumo Agung E" userId="986c1881-8e1a-4886-afd0-326505f7cbd9" providerId="ADAL" clId="{4D390CDC-1294-497D-AB24-DA3A567E5FD5}" dt="2023-10-03T00:05:07.909" v="1229" actId="1076"/>
          <ac:spMkLst>
            <pc:docMk/>
            <pc:sldMk cId="3024919517" sldId="322"/>
            <ac:spMk id="7" creationId="{A09BB78D-3070-5D12-C7B8-61F480807D35}"/>
          </ac:spMkLst>
        </pc:spChg>
        <pc:spChg chg="mod">
          <ac:chgData name="Wishnu Kusumo Agung E" userId="986c1881-8e1a-4886-afd0-326505f7cbd9" providerId="ADAL" clId="{4D390CDC-1294-497D-AB24-DA3A567E5FD5}" dt="2023-10-03T00:05:07.909" v="1229" actId="1076"/>
          <ac:spMkLst>
            <pc:docMk/>
            <pc:sldMk cId="3024919517" sldId="322"/>
            <ac:spMk id="9" creationId="{14493014-C6BE-D0EF-060C-B255A1310D88}"/>
          </ac:spMkLst>
        </pc:spChg>
        <pc:spChg chg="mod">
          <ac:chgData name="Wishnu Kusumo Agung E" userId="986c1881-8e1a-4886-afd0-326505f7cbd9" providerId="ADAL" clId="{4D390CDC-1294-497D-AB24-DA3A567E5FD5}" dt="2023-10-03T00:05:07.909" v="1229" actId="1076"/>
          <ac:spMkLst>
            <pc:docMk/>
            <pc:sldMk cId="3024919517" sldId="322"/>
            <ac:spMk id="11" creationId="{8900351E-5669-BBC9-4B44-9169EBE8A19A}"/>
          </ac:spMkLst>
        </pc:spChg>
        <pc:spChg chg="mod">
          <ac:chgData name="Wishnu Kusumo Agung E" userId="986c1881-8e1a-4886-afd0-326505f7cbd9" providerId="ADAL" clId="{4D390CDC-1294-497D-AB24-DA3A567E5FD5}" dt="2023-10-03T00:05:11.125" v="1230" actId="1076"/>
          <ac:spMkLst>
            <pc:docMk/>
            <pc:sldMk cId="3024919517" sldId="322"/>
            <ac:spMk id="13" creationId="{1FA2F773-5EA3-39A8-37B5-EE0BD89E626B}"/>
          </ac:spMkLst>
        </pc:spChg>
        <pc:picChg chg="mod">
          <ac:chgData name="Wishnu Kusumo Agung E" userId="986c1881-8e1a-4886-afd0-326505f7cbd9" providerId="ADAL" clId="{4D390CDC-1294-497D-AB24-DA3A567E5FD5}" dt="2023-10-03T00:05:07.909" v="1229" actId="1076"/>
          <ac:picMkLst>
            <pc:docMk/>
            <pc:sldMk cId="3024919517" sldId="322"/>
            <ac:picMk id="5" creationId="{EB29902A-C471-2311-034E-B515EB21714E}"/>
          </ac:picMkLst>
        </pc:picChg>
      </pc:sldChg>
      <pc:sldChg chg="add">
        <pc:chgData name="Wishnu Kusumo Agung E" userId="986c1881-8e1a-4886-afd0-326505f7cbd9" providerId="ADAL" clId="{4D390CDC-1294-497D-AB24-DA3A567E5FD5}" dt="2023-10-03T11:14:05.123" v="1244"/>
        <pc:sldMkLst>
          <pc:docMk/>
          <pc:sldMk cId="3642563182" sldId="322"/>
        </pc:sldMkLst>
      </pc:sldChg>
      <pc:sldChg chg="add">
        <pc:chgData name="Wishnu Kusumo Agung E" userId="986c1881-8e1a-4886-afd0-326505f7cbd9" providerId="ADAL" clId="{4D390CDC-1294-497D-AB24-DA3A567E5FD5}" dt="2023-10-03T11:14:05.123" v="1244"/>
        <pc:sldMkLst>
          <pc:docMk/>
          <pc:sldMk cId="1089726943" sldId="323"/>
        </pc:sldMkLst>
      </pc:sldChg>
      <pc:sldChg chg="del modTransition">
        <pc:chgData name="Wishnu Kusumo Agung E" userId="986c1881-8e1a-4886-afd0-326505f7cbd9" providerId="ADAL" clId="{4D390CDC-1294-497D-AB24-DA3A567E5FD5}" dt="2023-10-03T11:13:58.835" v="1243" actId="2696"/>
        <pc:sldMkLst>
          <pc:docMk/>
          <pc:sldMk cId="2244244461" sldId="323"/>
        </pc:sldMkLst>
      </pc:sldChg>
      <pc:sldChg chg="del modTransition">
        <pc:chgData name="Wishnu Kusumo Agung E" userId="986c1881-8e1a-4886-afd0-326505f7cbd9" providerId="ADAL" clId="{4D390CDC-1294-497D-AB24-DA3A567E5FD5}" dt="2023-10-03T11:13:58.835" v="1243" actId="2696"/>
        <pc:sldMkLst>
          <pc:docMk/>
          <pc:sldMk cId="1734614337" sldId="324"/>
        </pc:sldMkLst>
      </pc:sldChg>
      <pc:sldChg chg="add">
        <pc:chgData name="Wishnu Kusumo Agung E" userId="986c1881-8e1a-4886-afd0-326505f7cbd9" providerId="ADAL" clId="{4D390CDC-1294-497D-AB24-DA3A567E5FD5}" dt="2023-10-03T11:14:05.123" v="1244"/>
        <pc:sldMkLst>
          <pc:docMk/>
          <pc:sldMk cId="4282922860" sldId="324"/>
        </pc:sldMkLst>
      </pc:sldChg>
      <pc:sldChg chg="add">
        <pc:chgData name="Wishnu Kusumo Agung E" userId="986c1881-8e1a-4886-afd0-326505f7cbd9" providerId="ADAL" clId="{4D390CDC-1294-497D-AB24-DA3A567E5FD5}" dt="2023-10-03T11:14:05.123" v="1244"/>
        <pc:sldMkLst>
          <pc:docMk/>
          <pc:sldMk cId="237646772" sldId="325"/>
        </pc:sldMkLst>
      </pc:sldChg>
      <pc:sldChg chg="del modTransition">
        <pc:chgData name="Wishnu Kusumo Agung E" userId="986c1881-8e1a-4886-afd0-326505f7cbd9" providerId="ADAL" clId="{4D390CDC-1294-497D-AB24-DA3A567E5FD5}" dt="2023-10-03T11:13:58.835" v="1243" actId="2696"/>
        <pc:sldMkLst>
          <pc:docMk/>
          <pc:sldMk cId="1227023242" sldId="325"/>
        </pc:sldMkLst>
      </pc:sldChg>
      <pc:sldChg chg="del modTransition">
        <pc:chgData name="Wishnu Kusumo Agung E" userId="986c1881-8e1a-4886-afd0-326505f7cbd9" providerId="ADAL" clId="{4D390CDC-1294-497D-AB24-DA3A567E5FD5}" dt="2023-10-03T11:13:58.835" v="1243" actId="2696"/>
        <pc:sldMkLst>
          <pc:docMk/>
          <pc:sldMk cId="137920453" sldId="326"/>
        </pc:sldMkLst>
      </pc:sldChg>
      <pc:sldChg chg="add">
        <pc:chgData name="Wishnu Kusumo Agung E" userId="986c1881-8e1a-4886-afd0-326505f7cbd9" providerId="ADAL" clId="{4D390CDC-1294-497D-AB24-DA3A567E5FD5}" dt="2023-10-03T11:14:05.123" v="1244"/>
        <pc:sldMkLst>
          <pc:docMk/>
          <pc:sldMk cId="941520669" sldId="326"/>
        </pc:sldMkLst>
      </pc:sldChg>
      <pc:sldChg chg="del modTransition">
        <pc:chgData name="Wishnu Kusumo Agung E" userId="986c1881-8e1a-4886-afd0-326505f7cbd9" providerId="ADAL" clId="{4D390CDC-1294-497D-AB24-DA3A567E5FD5}" dt="2023-10-03T11:13:58.835" v="1243" actId="2696"/>
        <pc:sldMkLst>
          <pc:docMk/>
          <pc:sldMk cId="771423059" sldId="327"/>
        </pc:sldMkLst>
      </pc:sldChg>
      <pc:sldChg chg="add">
        <pc:chgData name="Wishnu Kusumo Agung E" userId="986c1881-8e1a-4886-afd0-326505f7cbd9" providerId="ADAL" clId="{4D390CDC-1294-497D-AB24-DA3A567E5FD5}" dt="2023-10-03T11:14:05.123" v="1244"/>
        <pc:sldMkLst>
          <pc:docMk/>
          <pc:sldMk cId="1637030154" sldId="327"/>
        </pc:sldMkLst>
      </pc:sldChg>
      <pc:sldChg chg="add">
        <pc:chgData name="Wishnu Kusumo Agung E" userId="986c1881-8e1a-4886-afd0-326505f7cbd9" providerId="ADAL" clId="{4D390CDC-1294-497D-AB24-DA3A567E5FD5}" dt="2023-10-03T11:14:05.123" v="1244"/>
        <pc:sldMkLst>
          <pc:docMk/>
          <pc:sldMk cId="2538112818" sldId="328"/>
        </pc:sldMkLst>
      </pc:sldChg>
      <pc:sldChg chg="del modTransition">
        <pc:chgData name="Wishnu Kusumo Agung E" userId="986c1881-8e1a-4886-afd0-326505f7cbd9" providerId="ADAL" clId="{4D390CDC-1294-497D-AB24-DA3A567E5FD5}" dt="2023-10-03T11:13:58.835" v="1243" actId="2696"/>
        <pc:sldMkLst>
          <pc:docMk/>
          <pc:sldMk cId="4229712766" sldId="328"/>
        </pc:sldMkLst>
      </pc:sldChg>
      <pc:sldChg chg="add">
        <pc:chgData name="Wishnu Kusumo Agung E" userId="986c1881-8e1a-4886-afd0-326505f7cbd9" providerId="ADAL" clId="{4D390CDC-1294-497D-AB24-DA3A567E5FD5}" dt="2023-10-03T11:14:05.123" v="1244"/>
        <pc:sldMkLst>
          <pc:docMk/>
          <pc:sldMk cId="38665612" sldId="329"/>
        </pc:sldMkLst>
      </pc:sldChg>
      <pc:sldChg chg="del modTransition">
        <pc:chgData name="Wishnu Kusumo Agung E" userId="986c1881-8e1a-4886-afd0-326505f7cbd9" providerId="ADAL" clId="{4D390CDC-1294-497D-AB24-DA3A567E5FD5}" dt="2023-10-03T11:13:58.835" v="1243" actId="2696"/>
        <pc:sldMkLst>
          <pc:docMk/>
          <pc:sldMk cId="3573115092" sldId="329"/>
        </pc:sldMkLst>
      </pc:sldChg>
      <pc:sldChg chg="del modTransition">
        <pc:chgData name="Wishnu Kusumo Agung E" userId="986c1881-8e1a-4886-afd0-326505f7cbd9" providerId="ADAL" clId="{4D390CDC-1294-497D-AB24-DA3A567E5FD5}" dt="2023-10-03T11:13:58.835" v="1243" actId="2696"/>
        <pc:sldMkLst>
          <pc:docMk/>
          <pc:sldMk cId="354015018" sldId="330"/>
        </pc:sldMkLst>
      </pc:sldChg>
      <pc:sldChg chg="add">
        <pc:chgData name="Wishnu Kusumo Agung E" userId="986c1881-8e1a-4886-afd0-326505f7cbd9" providerId="ADAL" clId="{4D390CDC-1294-497D-AB24-DA3A567E5FD5}" dt="2023-10-03T11:14:05.123" v="1244"/>
        <pc:sldMkLst>
          <pc:docMk/>
          <pc:sldMk cId="2327185258" sldId="330"/>
        </pc:sldMkLst>
      </pc:sldChg>
      <pc:sldChg chg="del modTransition">
        <pc:chgData name="Wishnu Kusumo Agung E" userId="986c1881-8e1a-4886-afd0-326505f7cbd9" providerId="ADAL" clId="{4D390CDC-1294-497D-AB24-DA3A567E5FD5}" dt="2023-10-03T11:13:58.835" v="1243" actId="2696"/>
        <pc:sldMkLst>
          <pc:docMk/>
          <pc:sldMk cId="643785831" sldId="331"/>
        </pc:sldMkLst>
      </pc:sldChg>
      <pc:sldChg chg="add">
        <pc:chgData name="Wishnu Kusumo Agung E" userId="986c1881-8e1a-4886-afd0-326505f7cbd9" providerId="ADAL" clId="{4D390CDC-1294-497D-AB24-DA3A567E5FD5}" dt="2023-10-03T11:14:05.123" v="1244"/>
        <pc:sldMkLst>
          <pc:docMk/>
          <pc:sldMk cId="3746932284" sldId="331"/>
        </pc:sldMkLst>
      </pc:sldChg>
      <pc:sldChg chg="del modTransition">
        <pc:chgData name="Wishnu Kusumo Agung E" userId="986c1881-8e1a-4886-afd0-326505f7cbd9" providerId="ADAL" clId="{4D390CDC-1294-497D-AB24-DA3A567E5FD5}" dt="2023-10-03T11:13:58.835" v="1243" actId="2696"/>
        <pc:sldMkLst>
          <pc:docMk/>
          <pc:sldMk cId="237571750" sldId="332"/>
        </pc:sldMkLst>
      </pc:sldChg>
      <pc:sldChg chg="add">
        <pc:chgData name="Wishnu Kusumo Agung E" userId="986c1881-8e1a-4886-afd0-326505f7cbd9" providerId="ADAL" clId="{4D390CDC-1294-497D-AB24-DA3A567E5FD5}" dt="2023-10-03T11:14:05.123" v="1244"/>
        <pc:sldMkLst>
          <pc:docMk/>
          <pc:sldMk cId="729389534" sldId="332"/>
        </pc:sldMkLst>
      </pc:sldChg>
      <pc:sldChg chg="del modTransition">
        <pc:chgData name="Wishnu Kusumo Agung E" userId="986c1881-8e1a-4886-afd0-326505f7cbd9" providerId="ADAL" clId="{4D390CDC-1294-497D-AB24-DA3A567E5FD5}" dt="2023-10-03T11:13:58.835" v="1243" actId="2696"/>
        <pc:sldMkLst>
          <pc:docMk/>
          <pc:sldMk cId="2473743691" sldId="333"/>
        </pc:sldMkLst>
      </pc:sldChg>
      <pc:sldChg chg="add">
        <pc:chgData name="Wishnu Kusumo Agung E" userId="986c1881-8e1a-4886-afd0-326505f7cbd9" providerId="ADAL" clId="{4D390CDC-1294-497D-AB24-DA3A567E5FD5}" dt="2023-10-03T11:14:05.123" v="1244"/>
        <pc:sldMkLst>
          <pc:docMk/>
          <pc:sldMk cId="2521252094" sldId="333"/>
        </pc:sldMkLst>
      </pc:sldChg>
      <pc:sldChg chg="modSp del mod modTransition modShow">
        <pc:chgData name="Wishnu Kusumo Agung E" userId="986c1881-8e1a-4886-afd0-326505f7cbd9" providerId="ADAL" clId="{4D390CDC-1294-497D-AB24-DA3A567E5FD5}" dt="2023-10-02T07:21:16.721" v="1228" actId="47"/>
        <pc:sldMkLst>
          <pc:docMk/>
          <pc:sldMk cId="442441166" sldId="334"/>
        </pc:sldMkLst>
        <pc:spChg chg="mod">
          <ac:chgData name="Wishnu Kusumo Agung E" userId="986c1881-8e1a-4886-afd0-326505f7cbd9" providerId="ADAL" clId="{4D390CDC-1294-497D-AB24-DA3A567E5FD5}" dt="2023-09-28T10:26:50.311" v="65" actId="20577"/>
          <ac:spMkLst>
            <pc:docMk/>
            <pc:sldMk cId="442441166" sldId="334"/>
            <ac:spMk id="4" creationId="{5CD33E49-FD4A-1527-6E32-D5450E977E1A}"/>
          </ac:spMkLst>
        </pc:spChg>
      </pc:sldChg>
      <pc:sldChg chg="del modTransition">
        <pc:chgData name="Wishnu Kusumo Agung E" userId="986c1881-8e1a-4886-afd0-326505f7cbd9" providerId="ADAL" clId="{4D390CDC-1294-497D-AB24-DA3A567E5FD5}" dt="2023-09-29T09:07:55.442" v="789" actId="2696"/>
        <pc:sldMkLst>
          <pc:docMk/>
          <pc:sldMk cId="2516981269" sldId="335"/>
        </pc:sldMkLst>
      </pc:sldChg>
      <pc:sldChg chg="add ord">
        <pc:chgData name="Wishnu Kusumo Agung E" userId="986c1881-8e1a-4886-afd0-326505f7cbd9" providerId="ADAL" clId="{4D390CDC-1294-497D-AB24-DA3A567E5FD5}" dt="2023-10-01T09:55:08.150" v="1102"/>
        <pc:sldMkLst>
          <pc:docMk/>
          <pc:sldMk cId="2682562926" sldId="335"/>
        </pc:sldMkLst>
      </pc:sldChg>
      <pc:sldChg chg="modTransition">
        <pc:chgData name="Wishnu Kusumo Agung E" userId="986c1881-8e1a-4886-afd0-326505f7cbd9" providerId="ADAL" clId="{4D390CDC-1294-497D-AB24-DA3A567E5FD5}" dt="2023-09-28T10:08:39.435" v="40"/>
        <pc:sldMkLst>
          <pc:docMk/>
          <pc:sldMk cId="2564992003" sldId="336"/>
        </pc:sldMkLst>
      </pc:sldChg>
      <pc:sldChg chg="del modTransition">
        <pc:chgData name="Wishnu Kusumo Agung E" userId="986c1881-8e1a-4886-afd0-326505f7cbd9" providerId="ADAL" clId="{4D390CDC-1294-497D-AB24-DA3A567E5FD5}" dt="2023-10-03T11:29:33.582" v="1287" actId="2696"/>
        <pc:sldMkLst>
          <pc:docMk/>
          <pc:sldMk cId="439071036" sldId="337"/>
        </pc:sldMkLst>
      </pc:sldChg>
      <pc:sldChg chg="add">
        <pc:chgData name="Wishnu Kusumo Agung E" userId="986c1881-8e1a-4886-afd0-326505f7cbd9" providerId="ADAL" clId="{4D390CDC-1294-497D-AB24-DA3A567E5FD5}" dt="2023-10-03T11:29:41.396" v="1288"/>
        <pc:sldMkLst>
          <pc:docMk/>
          <pc:sldMk cId="3302479349" sldId="337"/>
        </pc:sldMkLst>
      </pc:sldChg>
      <pc:sldChg chg="del modTransition">
        <pc:chgData name="Wishnu Kusumo Agung E" userId="986c1881-8e1a-4886-afd0-326505f7cbd9" providerId="ADAL" clId="{4D390CDC-1294-497D-AB24-DA3A567E5FD5}" dt="2023-10-03T11:29:33.582" v="1287" actId="2696"/>
        <pc:sldMkLst>
          <pc:docMk/>
          <pc:sldMk cId="1817274519" sldId="338"/>
        </pc:sldMkLst>
      </pc:sldChg>
      <pc:sldChg chg="add">
        <pc:chgData name="Wishnu Kusumo Agung E" userId="986c1881-8e1a-4886-afd0-326505f7cbd9" providerId="ADAL" clId="{4D390CDC-1294-497D-AB24-DA3A567E5FD5}" dt="2023-10-03T11:29:41.396" v="1288"/>
        <pc:sldMkLst>
          <pc:docMk/>
          <pc:sldMk cId="2730522504" sldId="338"/>
        </pc:sldMkLst>
      </pc:sldChg>
      <pc:sldChg chg="modSp del mod modTransition">
        <pc:chgData name="Wishnu Kusumo Agung E" userId="986c1881-8e1a-4886-afd0-326505f7cbd9" providerId="ADAL" clId="{4D390CDC-1294-497D-AB24-DA3A567E5FD5}" dt="2023-10-03T11:29:33.582" v="1287" actId="2696"/>
        <pc:sldMkLst>
          <pc:docMk/>
          <pc:sldMk cId="2388637003" sldId="339"/>
        </pc:sldMkLst>
        <pc:picChg chg="mod">
          <ac:chgData name="Wishnu Kusumo Agung E" userId="986c1881-8e1a-4886-afd0-326505f7cbd9" providerId="ADAL" clId="{4D390CDC-1294-497D-AB24-DA3A567E5FD5}" dt="2023-09-28T10:28:13.448" v="66" actId="1076"/>
          <ac:picMkLst>
            <pc:docMk/>
            <pc:sldMk cId="2388637003" sldId="339"/>
            <ac:picMk id="5" creationId="{345138C4-534C-2AE0-71C8-49B182004E83}"/>
          </ac:picMkLst>
        </pc:picChg>
      </pc:sldChg>
      <pc:sldChg chg="add">
        <pc:chgData name="Wishnu Kusumo Agung E" userId="986c1881-8e1a-4886-afd0-326505f7cbd9" providerId="ADAL" clId="{4D390CDC-1294-497D-AB24-DA3A567E5FD5}" dt="2023-10-03T11:29:41.396" v="1288"/>
        <pc:sldMkLst>
          <pc:docMk/>
          <pc:sldMk cId="2840046526" sldId="339"/>
        </pc:sldMkLst>
      </pc:sldChg>
      <pc:sldChg chg="del modTransition">
        <pc:chgData name="Wishnu Kusumo Agung E" userId="986c1881-8e1a-4886-afd0-326505f7cbd9" providerId="ADAL" clId="{4D390CDC-1294-497D-AB24-DA3A567E5FD5}" dt="2023-10-03T11:29:33.582" v="1287" actId="2696"/>
        <pc:sldMkLst>
          <pc:docMk/>
          <pc:sldMk cId="3490067811" sldId="340"/>
        </pc:sldMkLst>
      </pc:sldChg>
      <pc:sldChg chg="add">
        <pc:chgData name="Wishnu Kusumo Agung E" userId="986c1881-8e1a-4886-afd0-326505f7cbd9" providerId="ADAL" clId="{4D390CDC-1294-497D-AB24-DA3A567E5FD5}" dt="2023-10-03T11:29:41.396" v="1288"/>
        <pc:sldMkLst>
          <pc:docMk/>
          <pc:sldMk cId="3950002464" sldId="340"/>
        </pc:sldMkLst>
      </pc:sldChg>
      <pc:sldChg chg="add">
        <pc:chgData name="Wishnu Kusumo Agung E" userId="986c1881-8e1a-4886-afd0-326505f7cbd9" providerId="ADAL" clId="{4D390CDC-1294-497D-AB24-DA3A567E5FD5}" dt="2023-10-03T11:33:24.277" v="1341"/>
        <pc:sldMkLst>
          <pc:docMk/>
          <pc:sldMk cId="62388541" sldId="341"/>
        </pc:sldMkLst>
      </pc:sldChg>
      <pc:sldChg chg="add del">
        <pc:chgData name="Wishnu Kusumo Agung E" userId="986c1881-8e1a-4886-afd0-326505f7cbd9" providerId="ADAL" clId="{4D390CDC-1294-497D-AB24-DA3A567E5FD5}" dt="2023-10-03T11:33:19.290" v="1340"/>
        <pc:sldMkLst>
          <pc:docMk/>
          <pc:sldMk cId="640856325" sldId="341"/>
        </pc:sldMkLst>
      </pc:sldChg>
      <pc:sldChg chg="del modTransition">
        <pc:chgData name="Wishnu Kusumo Agung E" userId="986c1881-8e1a-4886-afd0-326505f7cbd9" providerId="ADAL" clId="{4D390CDC-1294-497D-AB24-DA3A567E5FD5}" dt="2023-10-03T11:33:13.841" v="1338" actId="2696"/>
        <pc:sldMkLst>
          <pc:docMk/>
          <pc:sldMk cId="2002103370" sldId="341"/>
        </pc:sldMkLst>
      </pc:sldChg>
      <pc:sldChg chg="add">
        <pc:chgData name="Wishnu Kusumo Agung E" userId="986c1881-8e1a-4886-afd0-326505f7cbd9" providerId="ADAL" clId="{4D390CDC-1294-497D-AB24-DA3A567E5FD5}" dt="2023-10-03T11:33:24.277" v="1341"/>
        <pc:sldMkLst>
          <pc:docMk/>
          <pc:sldMk cId="1864140390" sldId="342"/>
        </pc:sldMkLst>
      </pc:sldChg>
      <pc:sldChg chg="add del">
        <pc:chgData name="Wishnu Kusumo Agung E" userId="986c1881-8e1a-4886-afd0-326505f7cbd9" providerId="ADAL" clId="{4D390CDC-1294-497D-AB24-DA3A567E5FD5}" dt="2023-10-03T11:33:19.290" v="1340"/>
        <pc:sldMkLst>
          <pc:docMk/>
          <pc:sldMk cId="2613394941" sldId="342"/>
        </pc:sldMkLst>
      </pc:sldChg>
      <pc:sldChg chg="del modTransition">
        <pc:chgData name="Wishnu Kusumo Agung E" userId="986c1881-8e1a-4886-afd0-326505f7cbd9" providerId="ADAL" clId="{4D390CDC-1294-497D-AB24-DA3A567E5FD5}" dt="2023-10-03T11:33:13.841" v="1338" actId="2696"/>
        <pc:sldMkLst>
          <pc:docMk/>
          <pc:sldMk cId="3463934795" sldId="342"/>
        </pc:sldMkLst>
      </pc:sldChg>
      <pc:sldChg chg="del modTransition modNotesTx">
        <pc:chgData name="Wishnu Kusumo Agung E" userId="986c1881-8e1a-4886-afd0-326505f7cbd9" providerId="ADAL" clId="{4D390CDC-1294-497D-AB24-DA3A567E5FD5}" dt="2023-10-03T11:33:13.841" v="1338" actId="2696"/>
        <pc:sldMkLst>
          <pc:docMk/>
          <pc:sldMk cId="1562389915" sldId="343"/>
        </pc:sldMkLst>
      </pc:sldChg>
      <pc:sldChg chg="add">
        <pc:chgData name="Wishnu Kusumo Agung E" userId="986c1881-8e1a-4886-afd0-326505f7cbd9" providerId="ADAL" clId="{4D390CDC-1294-497D-AB24-DA3A567E5FD5}" dt="2023-10-03T11:33:24.277" v="1341"/>
        <pc:sldMkLst>
          <pc:docMk/>
          <pc:sldMk cId="1917957394" sldId="343"/>
        </pc:sldMkLst>
      </pc:sldChg>
      <pc:sldChg chg="add del">
        <pc:chgData name="Wishnu Kusumo Agung E" userId="986c1881-8e1a-4886-afd0-326505f7cbd9" providerId="ADAL" clId="{4D390CDC-1294-497D-AB24-DA3A567E5FD5}" dt="2023-10-03T11:33:19.290" v="1340"/>
        <pc:sldMkLst>
          <pc:docMk/>
          <pc:sldMk cId="3797565473" sldId="343"/>
        </pc:sldMkLst>
      </pc:sldChg>
      <pc:sldChg chg="add del">
        <pc:chgData name="Wishnu Kusumo Agung E" userId="986c1881-8e1a-4886-afd0-326505f7cbd9" providerId="ADAL" clId="{4D390CDC-1294-497D-AB24-DA3A567E5FD5}" dt="2023-10-03T11:33:19.290" v="1340"/>
        <pc:sldMkLst>
          <pc:docMk/>
          <pc:sldMk cId="57400669" sldId="344"/>
        </pc:sldMkLst>
      </pc:sldChg>
      <pc:sldChg chg="del modTransition">
        <pc:chgData name="Wishnu Kusumo Agung E" userId="986c1881-8e1a-4886-afd0-326505f7cbd9" providerId="ADAL" clId="{4D390CDC-1294-497D-AB24-DA3A567E5FD5}" dt="2023-10-03T11:33:13.841" v="1338" actId="2696"/>
        <pc:sldMkLst>
          <pc:docMk/>
          <pc:sldMk cId="1217327588" sldId="344"/>
        </pc:sldMkLst>
      </pc:sldChg>
      <pc:sldChg chg="add">
        <pc:chgData name="Wishnu Kusumo Agung E" userId="986c1881-8e1a-4886-afd0-326505f7cbd9" providerId="ADAL" clId="{4D390CDC-1294-497D-AB24-DA3A567E5FD5}" dt="2023-10-03T11:33:24.277" v="1341"/>
        <pc:sldMkLst>
          <pc:docMk/>
          <pc:sldMk cId="4067677690" sldId="344"/>
        </pc:sldMkLst>
      </pc:sldChg>
      <pc:sldChg chg="add">
        <pc:chgData name="Wishnu Kusumo Agung E" userId="986c1881-8e1a-4886-afd0-326505f7cbd9" providerId="ADAL" clId="{4D390CDC-1294-497D-AB24-DA3A567E5FD5}" dt="2023-10-03T11:33:24.277" v="1341"/>
        <pc:sldMkLst>
          <pc:docMk/>
          <pc:sldMk cId="152945614" sldId="345"/>
        </pc:sldMkLst>
      </pc:sldChg>
      <pc:sldChg chg="add del">
        <pc:chgData name="Wishnu Kusumo Agung E" userId="986c1881-8e1a-4886-afd0-326505f7cbd9" providerId="ADAL" clId="{4D390CDC-1294-497D-AB24-DA3A567E5FD5}" dt="2023-10-03T11:33:19.290" v="1340"/>
        <pc:sldMkLst>
          <pc:docMk/>
          <pc:sldMk cId="1446706187" sldId="345"/>
        </pc:sldMkLst>
      </pc:sldChg>
      <pc:sldChg chg="del modTransition">
        <pc:chgData name="Wishnu Kusumo Agung E" userId="986c1881-8e1a-4886-afd0-326505f7cbd9" providerId="ADAL" clId="{4D390CDC-1294-497D-AB24-DA3A567E5FD5}" dt="2023-10-03T11:33:13.841" v="1338" actId="2696"/>
        <pc:sldMkLst>
          <pc:docMk/>
          <pc:sldMk cId="1830142632" sldId="345"/>
        </pc:sldMkLst>
      </pc:sldChg>
      <pc:sldChg chg="add del">
        <pc:chgData name="Wishnu Kusumo Agung E" userId="986c1881-8e1a-4886-afd0-326505f7cbd9" providerId="ADAL" clId="{4D390CDC-1294-497D-AB24-DA3A567E5FD5}" dt="2023-10-03T11:33:19.290" v="1340"/>
        <pc:sldMkLst>
          <pc:docMk/>
          <pc:sldMk cId="279388010" sldId="346"/>
        </pc:sldMkLst>
      </pc:sldChg>
      <pc:sldChg chg="del modTransition">
        <pc:chgData name="Wishnu Kusumo Agung E" userId="986c1881-8e1a-4886-afd0-326505f7cbd9" providerId="ADAL" clId="{4D390CDC-1294-497D-AB24-DA3A567E5FD5}" dt="2023-10-03T11:33:13.841" v="1338" actId="2696"/>
        <pc:sldMkLst>
          <pc:docMk/>
          <pc:sldMk cId="3140879766" sldId="346"/>
        </pc:sldMkLst>
      </pc:sldChg>
      <pc:sldChg chg="add">
        <pc:chgData name="Wishnu Kusumo Agung E" userId="986c1881-8e1a-4886-afd0-326505f7cbd9" providerId="ADAL" clId="{4D390CDC-1294-497D-AB24-DA3A567E5FD5}" dt="2023-10-03T11:33:24.277" v="1341"/>
        <pc:sldMkLst>
          <pc:docMk/>
          <pc:sldMk cId="3537229507" sldId="346"/>
        </pc:sldMkLst>
      </pc:sldChg>
      <pc:sldChg chg="add">
        <pc:chgData name="Wishnu Kusumo Agung E" userId="986c1881-8e1a-4886-afd0-326505f7cbd9" providerId="ADAL" clId="{4D390CDC-1294-497D-AB24-DA3A567E5FD5}" dt="2023-10-03T11:33:24.277" v="1341"/>
        <pc:sldMkLst>
          <pc:docMk/>
          <pc:sldMk cId="1759807769" sldId="347"/>
        </pc:sldMkLst>
      </pc:sldChg>
      <pc:sldChg chg="del modTransition">
        <pc:chgData name="Wishnu Kusumo Agung E" userId="986c1881-8e1a-4886-afd0-326505f7cbd9" providerId="ADAL" clId="{4D390CDC-1294-497D-AB24-DA3A567E5FD5}" dt="2023-10-03T11:33:13.841" v="1338" actId="2696"/>
        <pc:sldMkLst>
          <pc:docMk/>
          <pc:sldMk cId="2939223840" sldId="347"/>
        </pc:sldMkLst>
      </pc:sldChg>
      <pc:sldChg chg="add del">
        <pc:chgData name="Wishnu Kusumo Agung E" userId="986c1881-8e1a-4886-afd0-326505f7cbd9" providerId="ADAL" clId="{4D390CDC-1294-497D-AB24-DA3A567E5FD5}" dt="2023-10-03T11:33:19.290" v="1340"/>
        <pc:sldMkLst>
          <pc:docMk/>
          <pc:sldMk cId="2979926802" sldId="347"/>
        </pc:sldMkLst>
      </pc:sldChg>
      <pc:sldChg chg="del modTransition">
        <pc:chgData name="Wishnu Kusumo Agung E" userId="986c1881-8e1a-4886-afd0-326505f7cbd9" providerId="ADAL" clId="{4D390CDC-1294-497D-AB24-DA3A567E5FD5}" dt="2023-10-03T11:33:13.841" v="1338" actId="2696"/>
        <pc:sldMkLst>
          <pc:docMk/>
          <pc:sldMk cId="2124730770" sldId="348"/>
        </pc:sldMkLst>
      </pc:sldChg>
      <pc:sldChg chg="add del">
        <pc:chgData name="Wishnu Kusumo Agung E" userId="986c1881-8e1a-4886-afd0-326505f7cbd9" providerId="ADAL" clId="{4D390CDC-1294-497D-AB24-DA3A567E5FD5}" dt="2023-10-03T11:33:19.290" v="1340"/>
        <pc:sldMkLst>
          <pc:docMk/>
          <pc:sldMk cId="2448387833" sldId="348"/>
        </pc:sldMkLst>
      </pc:sldChg>
      <pc:sldChg chg="add">
        <pc:chgData name="Wishnu Kusumo Agung E" userId="986c1881-8e1a-4886-afd0-326505f7cbd9" providerId="ADAL" clId="{4D390CDC-1294-497D-AB24-DA3A567E5FD5}" dt="2023-10-03T11:33:24.277" v="1341"/>
        <pc:sldMkLst>
          <pc:docMk/>
          <pc:sldMk cId="3551876964" sldId="348"/>
        </pc:sldMkLst>
      </pc:sldChg>
      <pc:sldChg chg="add del">
        <pc:chgData name="Wishnu Kusumo Agung E" userId="986c1881-8e1a-4886-afd0-326505f7cbd9" providerId="ADAL" clId="{4D390CDC-1294-497D-AB24-DA3A567E5FD5}" dt="2023-10-03T11:33:19.290" v="1340"/>
        <pc:sldMkLst>
          <pc:docMk/>
          <pc:sldMk cId="1790910026" sldId="349"/>
        </pc:sldMkLst>
      </pc:sldChg>
      <pc:sldChg chg="add">
        <pc:chgData name="Wishnu Kusumo Agung E" userId="986c1881-8e1a-4886-afd0-326505f7cbd9" providerId="ADAL" clId="{4D390CDC-1294-497D-AB24-DA3A567E5FD5}" dt="2023-10-03T11:33:24.277" v="1341"/>
        <pc:sldMkLst>
          <pc:docMk/>
          <pc:sldMk cId="2402123814" sldId="349"/>
        </pc:sldMkLst>
      </pc:sldChg>
      <pc:sldChg chg="del modTransition">
        <pc:chgData name="Wishnu Kusumo Agung E" userId="986c1881-8e1a-4886-afd0-326505f7cbd9" providerId="ADAL" clId="{4D390CDC-1294-497D-AB24-DA3A567E5FD5}" dt="2023-10-03T11:33:13.841" v="1338" actId="2696"/>
        <pc:sldMkLst>
          <pc:docMk/>
          <pc:sldMk cId="2932727970" sldId="349"/>
        </pc:sldMkLst>
      </pc:sldChg>
      <pc:sldChg chg="add">
        <pc:chgData name="Wishnu Kusumo Agung E" userId="986c1881-8e1a-4886-afd0-326505f7cbd9" providerId="ADAL" clId="{4D390CDC-1294-497D-AB24-DA3A567E5FD5}" dt="2023-10-03T11:33:24.277" v="1341"/>
        <pc:sldMkLst>
          <pc:docMk/>
          <pc:sldMk cId="977249914" sldId="350"/>
        </pc:sldMkLst>
      </pc:sldChg>
      <pc:sldChg chg="add del">
        <pc:chgData name="Wishnu Kusumo Agung E" userId="986c1881-8e1a-4886-afd0-326505f7cbd9" providerId="ADAL" clId="{4D390CDC-1294-497D-AB24-DA3A567E5FD5}" dt="2023-10-03T11:33:19.290" v="1340"/>
        <pc:sldMkLst>
          <pc:docMk/>
          <pc:sldMk cId="1176921555" sldId="350"/>
        </pc:sldMkLst>
      </pc:sldChg>
      <pc:sldChg chg="del modTransition">
        <pc:chgData name="Wishnu Kusumo Agung E" userId="986c1881-8e1a-4886-afd0-326505f7cbd9" providerId="ADAL" clId="{4D390CDC-1294-497D-AB24-DA3A567E5FD5}" dt="2023-10-03T11:33:13.841" v="1338" actId="2696"/>
        <pc:sldMkLst>
          <pc:docMk/>
          <pc:sldMk cId="1622750504" sldId="350"/>
        </pc:sldMkLst>
      </pc:sldChg>
      <pc:sldChg chg="add del">
        <pc:chgData name="Wishnu Kusumo Agung E" userId="986c1881-8e1a-4886-afd0-326505f7cbd9" providerId="ADAL" clId="{4D390CDC-1294-497D-AB24-DA3A567E5FD5}" dt="2023-10-03T11:33:19.290" v="1340"/>
        <pc:sldMkLst>
          <pc:docMk/>
          <pc:sldMk cId="288174523" sldId="351"/>
        </pc:sldMkLst>
      </pc:sldChg>
      <pc:sldChg chg="add">
        <pc:chgData name="Wishnu Kusumo Agung E" userId="986c1881-8e1a-4886-afd0-326505f7cbd9" providerId="ADAL" clId="{4D390CDC-1294-497D-AB24-DA3A567E5FD5}" dt="2023-10-03T11:33:24.277" v="1341"/>
        <pc:sldMkLst>
          <pc:docMk/>
          <pc:sldMk cId="1415121949" sldId="351"/>
        </pc:sldMkLst>
      </pc:sldChg>
      <pc:sldChg chg="del modTransition">
        <pc:chgData name="Wishnu Kusumo Agung E" userId="986c1881-8e1a-4886-afd0-326505f7cbd9" providerId="ADAL" clId="{4D390CDC-1294-497D-AB24-DA3A567E5FD5}" dt="2023-10-03T11:33:13.841" v="1338" actId="2696"/>
        <pc:sldMkLst>
          <pc:docMk/>
          <pc:sldMk cId="3649254961" sldId="351"/>
        </pc:sldMkLst>
      </pc:sldChg>
      <pc:sldChg chg="del modTransition">
        <pc:chgData name="Wishnu Kusumo Agung E" userId="986c1881-8e1a-4886-afd0-326505f7cbd9" providerId="ADAL" clId="{4D390CDC-1294-497D-AB24-DA3A567E5FD5}" dt="2023-10-03T11:33:13.841" v="1338" actId="2696"/>
        <pc:sldMkLst>
          <pc:docMk/>
          <pc:sldMk cId="378798726" sldId="352"/>
        </pc:sldMkLst>
      </pc:sldChg>
      <pc:sldChg chg="add del">
        <pc:chgData name="Wishnu Kusumo Agung E" userId="986c1881-8e1a-4886-afd0-326505f7cbd9" providerId="ADAL" clId="{4D390CDC-1294-497D-AB24-DA3A567E5FD5}" dt="2023-10-03T11:33:19.290" v="1340"/>
        <pc:sldMkLst>
          <pc:docMk/>
          <pc:sldMk cId="2334739247" sldId="352"/>
        </pc:sldMkLst>
      </pc:sldChg>
      <pc:sldChg chg="add">
        <pc:chgData name="Wishnu Kusumo Agung E" userId="986c1881-8e1a-4886-afd0-326505f7cbd9" providerId="ADAL" clId="{4D390CDC-1294-497D-AB24-DA3A567E5FD5}" dt="2023-10-03T11:33:24.277" v="1341"/>
        <pc:sldMkLst>
          <pc:docMk/>
          <pc:sldMk cId="3410758427" sldId="352"/>
        </pc:sldMkLst>
      </pc:sldChg>
      <pc:sldChg chg="add">
        <pc:chgData name="Wishnu Kusumo Agung E" userId="986c1881-8e1a-4886-afd0-326505f7cbd9" providerId="ADAL" clId="{4D390CDC-1294-497D-AB24-DA3A567E5FD5}" dt="2023-10-03T11:33:24.277" v="1341"/>
        <pc:sldMkLst>
          <pc:docMk/>
          <pc:sldMk cId="95566405" sldId="353"/>
        </pc:sldMkLst>
      </pc:sldChg>
      <pc:sldChg chg="del modTransition">
        <pc:chgData name="Wishnu Kusumo Agung E" userId="986c1881-8e1a-4886-afd0-326505f7cbd9" providerId="ADAL" clId="{4D390CDC-1294-497D-AB24-DA3A567E5FD5}" dt="2023-10-03T11:33:13.841" v="1338" actId="2696"/>
        <pc:sldMkLst>
          <pc:docMk/>
          <pc:sldMk cId="144965241" sldId="353"/>
        </pc:sldMkLst>
      </pc:sldChg>
      <pc:sldChg chg="add del">
        <pc:chgData name="Wishnu Kusumo Agung E" userId="986c1881-8e1a-4886-afd0-326505f7cbd9" providerId="ADAL" clId="{4D390CDC-1294-497D-AB24-DA3A567E5FD5}" dt="2023-10-03T11:33:19.290" v="1340"/>
        <pc:sldMkLst>
          <pc:docMk/>
          <pc:sldMk cId="2659886887" sldId="353"/>
        </pc:sldMkLst>
      </pc:sldChg>
      <pc:sldChg chg="add del">
        <pc:chgData name="Wishnu Kusumo Agung E" userId="986c1881-8e1a-4886-afd0-326505f7cbd9" providerId="ADAL" clId="{4D390CDC-1294-497D-AB24-DA3A567E5FD5}" dt="2023-10-03T11:33:19.290" v="1340"/>
        <pc:sldMkLst>
          <pc:docMk/>
          <pc:sldMk cId="1152515092" sldId="354"/>
        </pc:sldMkLst>
      </pc:sldChg>
      <pc:sldChg chg="del modTransition">
        <pc:chgData name="Wishnu Kusumo Agung E" userId="986c1881-8e1a-4886-afd0-326505f7cbd9" providerId="ADAL" clId="{4D390CDC-1294-497D-AB24-DA3A567E5FD5}" dt="2023-10-03T11:33:13.841" v="1338" actId="2696"/>
        <pc:sldMkLst>
          <pc:docMk/>
          <pc:sldMk cId="1430000906" sldId="354"/>
        </pc:sldMkLst>
      </pc:sldChg>
      <pc:sldChg chg="add">
        <pc:chgData name="Wishnu Kusumo Agung E" userId="986c1881-8e1a-4886-afd0-326505f7cbd9" providerId="ADAL" clId="{4D390CDC-1294-497D-AB24-DA3A567E5FD5}" dt="2023-10-03T11:33:24.277" v="1341"/>
        <pc:sldMkLst>
          <pc:docMk/>
          <pc:sldMk cId="3512821840" sldId="354"/>
        </pc:sldMkLst>
      </pc:sldChg>
      <pc:sldChg chg="del modTransition">
        <pc:chgData name="Wishnu Kusumo Agung E" userId="986c1881-8e1a-4886-afd0-326505f7cbd9" providerId="ADAL" clId="{4D390CDC-1294-497D-AB24-DA3A567E5FD5}" dt="2023-10-03T11:33:13.841" v="1338" actId="2696"/>
        <pc:sldMkLst>
          <pc:docMk/>
          <pc:sldMk cId="1910155679" sldId="355"/>
        </pc:sldMkLst>
      </pc:sldChg>
      <pc:sldChg chg="add del">
        <pc:chgData name="Wishnu Kusumo Agung E" userId="986c1881-8e1a-4886-afd0-326505f7cbd9" providerId="ADAL" clId="{4D390CDC-1294-497D-AB24-DA3A567E5FD5}" dt="2023-10-03T11:33:19.290" v="1340"/>
        <pc:sldMkLst>
          <pc:docMk/>
          <pc:sldMk cId="2328400145" sldId="355"/>
        </pc:sldMkLst>
      </pc:sldChg>
      <pc:sldChg chg="add">
        <pc:chgData name="Wishnu Kusumo Agung E" userId="986c1881-8e1a-4886-afd0-326505f7cbd9" providerId="ADAL" clId="{4D390CDC-1294-497D-AB24-DA3A567E5FD5}" dt="2023-10-03T11:33:24.277" v="1341"/>
        <pc:sldMkLst>
          <pc:docMk/>
          <pc:sldMk cId="3300778779" sldId="355"/>
        </pc:sldMkLst>
      </pc:sldChg>
      <pc:sldChg chg="addSp delSp modSp del mod modTransition">
        <pc:chgData name="Wishnu Kusumo Agung E" userId="986c1881-8e1a-4886-afd0-326505f7cbd9" providerId="ADAL" clId="{4D390CDC-1294-497D-AB24-DA3A567E5FD5}" dt="2023-10-03T11:33:13.841" v="1338" actId="2696"/>
        <pc:sldMkLst>
          <pc:docMk/>
          <pc:sldMk cId="710815582" sldId="356"/>
        </pc:sldMkLst>
        <pc:spChg chg="del mod">
          <ac:chgData name="Wishnu Kusumo Agung E" userId="986c1881-8e1a-4886-afd0-326505f7cbd9" providerId="ADAL" clId="{4D390CDC-1294-497D-AB24-DA3A567E5FD5}" dt="2023-10-01T09:23:57.193" v="1031" actId="478"/>
          <ac:spMkLst>
            <pc:docMk/>
            <pc:sldMk cId="710815582" sldId="356"/>
            <ac:spMk id="3" creationId="{733EB01B-3E41-E595-118E-65C772387D0E}"/>
          </ac:spMkLst>
        </pc:spChg>
        <pc:spChg chg="del">
          <ac:chgData name="Wishnu Kusumo Agung E" userId="986c1881-8e1a-4886-afd0-326505f7cbd9" providerId="ADAL" clId="{4D390CDC-1294-497D-AB24-DA3A567E5FD5}" dt="2023-10-01T09:23:57.193" v="1031" actId="478"/>
          <ac:spMkLst>
            <pc:docMk/>
            <pc:sldMk cId="710815582" sldId="356"/>
            <ac:spMk id="4" creationId="{006D6004-D8E7-694F-BFB7-59FFFB9E8AD4}"/>
          </ac:spMkLst>
        </pc:spChg>
        <pc:spChg chg="del">
          <ac:chgData name="Wishnu Kusumo Agung E" userId="986c1881-8e1a-4886-afd0-326505f7cbd9" providerId="ADAL" clId="{4D390CDC-1294-497D-AB24-DA3A567E5FD5}" dt="2023-10-01T09:23:57.193" v="1031" actId="478"/>
          <ac:spMkLst>
            <pc:docMk/>
            <pc:sldMk cId="710815582" sldId="356"/>
            <ac:spMk id="6" creationId="{714EE286-BD5B-2EF2-E4CD-700CAD66E0BC}"/>
          </ac:spMkLst>
        </pc:spChg>
        <pc:spChg chg="del">
          <ac:chgData name="Wishnu Kusumo Agung E" userId="986c1881-8e1a-4886-afd0-326505f7cbd9" providerId="ADAL" clId="{4D390CDC-1294-497D-AB24-DA3A567E5FD5}" dt="2023-10-01T09:23:57.193" v="1031" actId="478"/>
          <ac:spMkLst>
            <pc:docMk/>
            <pc:sldMk cId="710815582" sldId="356"/>
            <ac:spMk id="7" creationId="{408DF3D6-9411-1CA0-53E3-D5D71F46A062}"/>
          </ac:spMkLst>
        </pc:spChg>
        <pc:spChg chg="add del">
          <ac:chgData name="Wishnu Kusumo Agung E" userId="986c1881-8e1a-4886-afd0-326505f7cbd9" providerId="ADAL" clId="{4D390CDC-1294-497D-AB24-DA3A567E5FD5}" dt="2023-10-01T09:27:44.768" v="1033" actId="22"/>
          <ac:spMkLst>
            <pc:docMk/>
            <pc:sldMk cId="710815582" sldId="356"/>
            <ac:spMk id="9" creationId="{613CF871-E188-65BA-1739-A1265BD10490}"/>
          </ac:spMkLst>
        </pc:spChg>
        <pc:spChg chg="add del">
          <ac:chgData name="Wishnu Kusumo Agung E" userId="986c1881-8e1a-4886-afd0-326505f7cbd9" providerId="ADAL" clId="{4D390CDC-1294-497D-AB24-DA3A567E5FD5}" dt="2023-10-01T09:28:11.403" v="1035" actId="22"/>
          <ac:spMkLst>
            <pc:docMk/>
            <pc:sldMk cId="710815582" sldId="356"/>
            <ac:spMk id="11" creationId="{4060E5D9-3338-39E0-8DFF-65774A3D146B}"/>
          </ac:spMkLst>
        </pc:spChg>
        <pc:spChg chg="add del mod">
          <ac:chgData name="Wishnu Kusumo Agung E" userId="986c1881-8e1a-4886-afd0-326505f7cbd9" providerId="ADAL" clId="{4D390CDC-1294-497D-AB24-DA3A567E5FD5}" dt="2023-10-01T09:47:59.261" v="1046" actId="478"/>
          <ac:spMkLst>
            <pc:docMk/>
            <pc:sldMk cId="710815582" sldId="356"/>
            <ac:spMk id="13" creationId="{9631C0B1-5C8A-EC6C-4C89-B3226243C814}"/>
          </ac:spMkLst>
        </pc:spChg>
        <pc:spChg chg="add del mod">
          <ac:chgData name="Wishnu Kusumo Agung E" userId="986c1881-8e1a-4886-afd0-326505f7cbd9" providerId="ADAL" clId="{4D390CDC-1294-497D-AB24-DA3A567E5FD5}" dt="2023-10-01T09:49:47.291" v="1074" actId="21"/>
          <ac:spMkLst>
            <pc:docMk/>
            <pc:sldMk cId="710815582" sldId="356"/>
            <ac:spMk id="17" creationId="{80907FD1-7646-165B-43E1-3A897E4C4B0F}"/>
          </ac:spMkLst>
        </pc:spChg>
        <pc:picChg chg="del">
          <ac:chgData name="Wishnu Kusumo Agung E" userId="986c1881-8e1a-4886-afd0-326505f7cbd9" providerId="ADAL" clId="{4D390CDC-1294-497D-AB24-DA3A567E5FD5}" dt="2023-10-01T09:47:53.266" v="1043" actId="478"/>
          <ac:picMkLst>
            <pc:docMk/>
            <pc:sldMk cId="710815582" sldId="356"/>
            <ac:picMk id="5" creationId="{50811308-4B20-924F-A32E-F04930DA99A2}"/>
          </ac:picMkLst>
        </pc:picChg>
        <pc:picChg chg="add mod">
          <ac:chgData name="Wishnu Kusumo Agung E" userId="986c1881-8e1a-4886-afd0-326505f7cbd9" providerId="ADAL" clId="{4D390CDC-1294-497D-AB24-DA3A567E5FD5}" dt="2023-10-01T09:48:08.580" v="1048" actId="208"/>
          <ac:picMkLst>
            <pc:docMk/>
            <pc:sldMk cId="710815582" sldId="356"/>
            <ac:picMk id="15" creationId="{E9B9D7CF-E853-36C9-2B23-B3F743666A6E}"/>
          </ac:picMkLst>
        </pc:picChg>
      </pc:sldChg>
      <pc:sldChg chg="add">
        <pc:chgData name="Wishnu Kusumo Agung E" userId="986c1881-8e1a-4886-afd0-326505f7cbd9" providerId="ADAL" clId="{4D390CDC-1294-497D-AB24-DA3A567E5FD5}" dt="2023-10-03T11:33:24.277" v="1341"/>
        <pc:sldMkLst>
          <pc:docMk/>
          <pc:sldMk cId="2452866158" sldId="356"/>
        </pc:sldMkLst>
      </pc:sldChg>
      <pc:sldChg chg="add del">
        <pc:chgData name="Wishnu Kusumo Agung E" userId="986c1881-8e1a-4886-afd0-326505f7cbd9" providerId="ADAL" clId="{4D390CDC-1294-497D-AB24-DA3A567E5FD5}" dt="2023-10-03T11:33:19.290" v="1340"/>
        <pc:sldMkLst>
          <pc:docMk/>
          <pc:sldMk cId="4201671944" sldId="356"/>
        </pc:sldMkLst>
      </pc:sldChg>
      <pc:sldChg chg="add">
        <pc:chgData name="Wishnu Kusumo Agung E" userId="986c1881-8e1a-4886-afd0-326505f7cbd9" providerId="ADAL" clId="{4D390CDC-1294-497D-AB24-DA3A567E5FD5}" dt="2023-10-03T11:33:24.277" v="1341"/>
        <pc:sldMkLst>
          <pc:docMk/>
          <pc:sldMk cId="289413886" sldId="357"/>
        </pc:sldMkLst>
      </pc:sldChg>
      <pc:sldChg chg="modSp del mod modTransition">
        <pc:chgData name="Wishnu Kusumo Agung E" userId="986c1881-8e1a-4886-afd0-326505f7cbd9" providerId="ADAL" clId="{4D390CDC-1294-497D-AB24-DA3A567E5FD5}" dt="2023-10-03T11:33:13.841" v="1338" actId="2696"/>
        <pc:sldMkLst>
          <pc:docMk/>
          <pc:sldMk cId="2968150371" sldId="357"/>
        </pc:sldMkLst>
        <pc:spChg chg="mod">
          <ac:chgData name="Wishnu Kusumo Agung E" userId="986c1881-8e1a-4886-afd0-326505f7cbd9" providerId="ADAL" clId="{4D390CDC-1294-497D-AB24-DA3A567E5FD5}" dt="2023-10-01T09:51:05.510" v="1087" actId="14100"/>
          <ac:spMkLst>
            <pc:docMk/>
            <pc:sldMk cId="2968150371" sldId="357"/>
            <ac:spMk id="3" creationId="{63A3A142-AFA2-9CC4-99FB-1A548FC19A28}"/>
          </ac:spMkLst>
        </pc:spChg>
      </pc:sldChg>
      <pc:sldChg chg="add del">
        <pc:chgData name="Wishnu Kusumo Agung E" userId="986c1881-8e1a-4886-afd0-326505f7cbd9" providerId="ADAL" clId="{4D390CDC-1294-497D-AB24-DA3A567E5FD5}" dt="2023-10-03T11:33:19.290" v="1340"/>
        <pc:sldMkLst>
          <pc:docMk/>
          <pc:sldMk cId="3107798258" sldId="357"/>
        </pc:sldMkLst>
      </pc:sldChg>
      <pc:sldChg chg="del modTransition">
        <pc:chgData name="Wishnu Kusumo Agung E" userId="986c1881-8e1a-4886-afd0-326505f7cbd9" providerId="ADAL" clId="{4D390CDC-1294-497D-AB24-DA3A567E5FD5}" dt="2023-10-03T11:33:13.841" v="1338" actId="2696"/>
        <pc:sldMkLst>
          <pc:docMk/>
          <pc:sldMk cId="1211155192" sldId="358"/>
        </pc:sldMkLst>
      </pc:sldChg>
      <pc:sldChg chg="add del">
        <pc:chgData name="Wishnu Kusumo Agung E" userId="986c1881-8e1a-4886-afd0-326505f7cbd9" providerId="ADAL" clId="{4D390CDC-1294-497D-AB24-DA3A567E5FD5}" dt="2023-10-03T11:33:19.290" v="1340"/>
        <pc:sldMkLst>
          <pc:docMk/>
          <pc:sldMk cId="3219447553" sldId="358"/>
        </pc:sldMkLst>
      </pc:sldChg>
      <pc:sldChg chg="add">
        <pc:chgData name="Wishnu Kusumo Agung E" userId="986c1881-8e1a-4886-afd0-326505f7cbd9" providerId="ADAL" clId="{4D390CDC-1294-497D-AB24-DA3A567E5FD5}" dt="2023-10-03T11:33:24.277" v="1341"/>
        <pc:sldMkLst>
          <pc:docMk/>
          <pc:sldMk cId="3724673365" sldId="358"/>
        </pc:sldMkLst>
      </pc:sldChg>
      <pc:sldChg chg="add del">
        <pc:chgData name="Wishnu Kusumo Agung E" userId="986c1881-8e1a-4886-afd0-326505f7cbd9" providerId="ADAL" clId="{4D390CDC-1294-497D-AB24-DA3A567E5FD5}" dt="2023-10-03T11:33:19.290" v="1340"/>
        <pc:sldMkLst>
          <pc:docMk/>
          <pc:sldMk cId="956135368" sldId="359"/>
        </pc:sldMkLst>
      </pc:sldChg>
      <pc:sldChg chg="add">
        <pc:chgData name="Wishnu Kusumo Agung E" userId="986c1881-8e1a-4886-afd0-326505f7cbd9" providerId="ADAL" clId="{4D390CDC-1294-497D-AB24-DA3A567E5FD5}" dt="2023-10-03T11:33:24.277" v="1341"/>
        <pc:sldMkLst>
          <pc:docMk/>
          <pc:sldMk cId="2211591931" sldId="359"/>
        </pc:sldMkLst>
      </pc:sldChg>
      <pc:sldChg chg="del modTransition">
        <pc:chgData name="Wishnu Kusumo Agung E" userId="986c1881-8e1a-4886-afd0-326505f7cbd9" providerId="ADAL" clId="{4D390CDC-1294-497D-AB24-DA3A567E5FD5}" dt="2023-10-03T11:33:13.841" v="1338" actId="2696"/>
        <pc:sldMkLst>
          <pc:docMk/>
          <pc:sldMk cId="2893586875" sldId="359"/>
        </pc:sldMkLst>
      </pc:sldChg>
      <pc:sldChg chg="add del">
        <pc:chgData name="Wishnu Kusumo Agung E" userId="986c1881-8e1a-4886-afd0-326505f7cbd9" providerId="ADAL" clId="{4D390CDC-1294-497D-AB24-DA3A567E5FD5}" dt="2023-10-03T11:33:19.290" v="1340"/>
        <pc:sldMkLst>
          <pc:docMk/>
          <pc:sldMk cId="1466840208" sldId="360"/>
        </pc:sldMkLst>
      </pc:sldChg>
      <pc:sldChg chg="del modTransition">
        <pc:chgData name="Wishnu Kusumo Agung E" userId="986c1881-8e1a-4886-afd0-326505f7cbd9" providerId="ADAL" clId="{4D390CDC-1294-497D-AB24-DA3A567E5FD5}" dt="2023-10-03T11:33:13.841" v="1338" actId="2696"/>
        <pc:sldMkLst>
          <pc:docMk/>
          <pc:sldMk cId="1597484671" sldId="360"/>
        </pc:sldMkLst>
      </pc:sldChg>
      <pc:sldChg chg="add">
        <pc:chgData name="Wishnu Kusumo Agung E" userId="986c1881-8e1a-4886-afd0-326505f7cbd9" providerId="ADAL" clId="{4D390CDC-1294-497D-AB24-DA3A567E5FD5}" dt="2023-10-03T11:33:24.277" v="1341"/>
        <pc:sldMkLst>
          <pc:docMk/>
          <pc:sldMk cId="3101561624" sldId="360"/>
        </pc:sldMkLst>
      </pc:sldChg>
      <pc:sldChg chg="add">
        <pc:chgData name="Wishnu Kusumo Agung E" userId="986c1881-8e1a-4886-afd0-326505f7cbd9" providerId="ADAL" clId="{4D390CDC-1294-497D-AB24-DA3A567E5FD5}" dt="2023-10-03T11:33:24.277" v="1341"/>
        <pc:sldMkLst>
          <pc:docMk/>
          <pc:sldMk cId="279968604" sldId="361"/>
        </pc:sldMkLst>
      </pc:sldChg>
      <pc:sldChg chg="del modTransition">
        <pc:chgData name="Wishnu Kusumo Agung E" userId="986c1881-8e1a-4886-afd0-326505f7cbd9" providerId="ADAL" clId="{4D390CDC-1294-497D-AB24-DA3A567E5FD5}" dt="2023-10-03T11:33:13.841" v="1338" actId="2696"/>
        <pc:sldMkLst>
          <pc:docMk/>
          <pc:sldMk cId="3228935235" sldId="361"/>
        </pc:sldMkLst>
      </pc:sldChg>
      <pc:sldChg chg="add del">
        <pc:chgData name="Wishnu Kusumo Agung E" userId="986c1881-8e1a-4886-afd0-326505f7cbd9" providerId="ADAL" clId="{4D390CDC-1294-497D-AB24-DA3A567E5FD5}" dt="2023-10-03T11:33:19.290" v="1340"/>
        <pc:sldMkLst>
          <pc:docMk/>
          <pc:sldMk cId="3717769933" sldId="361"/>
        </pc:sldMkLst>
      </pc:sldChg>
      <pc:sldChg chg="add">
        <pc:chgData name="Wishnu Kusumo Agung E" userId="986c1881-8e1a-4886-afd0-326505f7cbd9" providerId="ADAL" clId="{4D390CDC-1294-497D-AB24-DA3A567E5FD5}" dt="2023-10-03T11:33:24.277" v="1341"/>
        <pc:sldMkLst>
          <pc:docMk/>
          <pc:sldMk cId="892893822" sldId="362"/>
        </pc:sldMkLst>
      </pc:sldChg>
      <pc:sldChg chg="del modTransition">
        <pc:chgData name="Wishnu Kusumo Agung E" userId="986c1881-8e1a-4886-afd0-326505f7cbd9" providerId="ADAL" clId="{4D390CDC-1294-497D-AB24-DA3A567E5FD5}" dt="2023-10-03T11:33:13.841" v="1338" actId="2696"/>
        <pc:sldMkLst>
          <pc:docMk/>
          <pc:sldMk cId="1253121866" sldId="362"/>
        </pc:sldMkLst>
      </pc:sldChg>
      <pc:sldChg chg="add del">
        <pc:chgData name="Wishnu Kusumo Agung E" userId="986c1881-8e1a-4886-afd0-326505f7cbd9" providerId="ADAL" clId="{4D390CDC-1294-497D-AB24-DA3A567E5FD5}" dt="2023-10-03T11:33:19.290" v="1340"/>
        <pc:sldMkLst>
          <pc:docMk/>
          <pc:sldMk cId="3865273368" sldId="362"/>
        </pc:sldMkLst>
      </pc:sldChg>
      <pc:sldChg chg="del modTransition modNotesTx">
        <pc:chgData name="Wishnu Kusumo Agung E" userId="986c1881-8e1a-4886-afd0-326505f7cbd9" providerId="ADAL" clId="{4D390CDC-1294-497D-AB24-DA3A567E5FD5}" dt="2023-10-03T11:33:13.841" v="1338" actId="2696"/>
        <pc:sldMkLst>
          <pc:docMk/>
          <pc:sldMk cId="377254451" sldId="363"/>
        </pc:sldMkLst>
      </pc:sldChg>
      <pc:sldChg chg="add">
        <pc:chgData name="Wishnu Kusumo Agung E" userId="986c1881-8e1a-4886-afd0-326505f7cbd9" providerId="ADAL" clId="{4D390CDC-1294-497D-AB24-DA3A567E5FD5}" dt="2023-10-03T11:33:24.277" v="1341"/>
        <pc:sldMkLst>
          <pc:docMk/>
          <pc:sldMk cId="1232266054" sldId="363"/>
        </pc:sldMkLst>
      </pc:sldChg>
      <pc:sldChg chg="add del">
        <pc:chgData name="Wishnu Kusumo Agung E" userId="986c1881-8e1a-4886-afd0-326505f7cbd9" providerId="ADAL" clId="{4D390CDC-1294-497D-AB24-DA3A567E5FD5}" dt="2023-10-03T11:33:19.290" v="1340"/>
        <pc:sldMkLst>
          <pc:docMk/>
          <pc:sldMk cId="1416785015" sldId="363"/>
        </pc:sldMkLst>
      </pc:sldChg>
      <pc:sldChg chg="del modTransition">
        <pc:chgData name="Wishnu Kusumo Agung E" userId="986c1881-8e1a-4886-afd0-326505f7cbd9" providerId="ADAL" clId="{4D390CDC-1294-497D-AB24-DA3A567E5FD5}" dt="2023-10-03T11:33:13.841" v="1338" actId="2696"/>
        <pc:sldMkLst>
          <pc:docMk/>
          <pc:sldMk cId="1125446578" sldId="364"/>
        </pc:sldMkLst>
      </pc:sldChg>
      <pc:sldChg chg="add del">
        <pc:chgData name="Wishnu Kusumo Agung E" userId="986c1881-8e1a-4886-afd0-326505f7cbd9" providerId="ADAL" clId="{4D390CDC-1294-497D-AB24-DA3A567E5FD5}" dt="2023-10-03T11:33:19.290" v="1340"/>
        <pc:sldMkLst>
          <pc:docMk/>
          <pc:sldMk cId="1996117652" sldId="364"/>
        </pc:sldMkLst>
      </pc:sldChg>
      <pc:sldChg chg="add">
        <pc:chgData name="Wishnu Kusumo Agung E" userId="986c1881-8e1a-4886-afd0-326505f7cbd9" providerId="ADAL" clId="{4D390CDC-1294-497D-AB24-DA3A567E5FD5}" dt="2023-10-03T11:33:24.277" v="1341"/>
        <pc:sldMkLst>
          <pc:docMk/>
          <pc:sldMk cId="3537536791" sldId="364"/>
        </pc:sldMkLst>
      </pc:sldChg>
      <pc:sldChg chg="modSp mod modTransition">
        <pc:chgData name="Wishnu Kusumo Agung E" userId="986c1881-8e1a-4886-afd0-326505f7cbd9" providerId="ADAL" clId="{4D390CDC-1294-497D-AB24-DA3A567E5FD5}" dt="2023-09-29T08:36:11.961" v="737" actId="14100"/>
        <pc:sldMkLst>
          <pc:docMk/>
          <pc:sldMk cId="3674686969" sldId="365"/>
        </pc:sldMkLst>
        <pc:spChg chg="mod">
          <ac:chgData name="Wishnu Kusumo Agung E" userId="986c1881-8e1a-4886-afd0-326505f7cbd9" providerId="ADAL" clId="{4D390CDC-1294-497D-AB24-DA3A567E5FD5}" dt="2023-09-29T08:36:11.961" v="737" actId="14100"/>
          <ac:spMkLst>
            <pc:docMk/>
            <pc:sldMk cId="3674686969" sldId="365"/>
            <ac:spMk id="2" creationId="{654CE042-680D-9EE6-AD13-EB2409FC12B9}"/>
          </ac:spMkLst>
        </pc:spChg>
      </pc:sldChg>
      <pc:sldChg chg="modSp mod modTransition">
        <pc:chgData name="Wishnu Kusumo Agung E" userId="986c1881-8e1a-4886-afd0-326505f7cbd9" providerId="ADAL" clId="{4D390CDC-1294-497D-AB24-DA3A567E5FD5}" dt="2023-09-29T08:35:31.085" v="731" actId="403"/>
        <pc:sldMkLst>
          <pc:docMk/>
          <pc:sldMk cId="3029334471" sldId="366"/>
        </pc:sldMkLst>
        <pc:spChg chg="mod">
          <ac:chgData name="Wishnu Kusumo Agung E" userId="986c1881-8e1a-4886-afd0-326505f7cbd9" providerId="ADAL" clId="{4D390CDC-1294-497D-AB24-DA3A567E5FD5}" dt="2023-09-29T08:35:31.085" v="731" actId="403"/>
          <ac:spMkLst>
            <pc:docMk/>
            <pc:sldMk cId="3029334471" sldId="366"/>
            <ac:spMk id="2" creationId="{59BAED5E-735E-1B2E-2B38-CCBD92D7B73E}"/>
          </ac:spMkLst>
        </pc:spChg>
      </pc:sldChg>
      <pc:sldChg chg="modSp mod modTransition">
        <pc:chgData name="Wishnu Kusumo Agung E" userId="986c1881-8e1a-4886-afd0-326505f7cbd9" providerId="ADAL" clId="{4D390CDC-1294-497D-AB24-DA3A567E5FD5}" dt="2023-10-01T09:45:36.203" v="1041" actId="20577"/>
        <pc:sldMkLst>
          <pc:docMk/>
          <pc:sldMk cId="3779835645" sldId="367"/>
        </pc:sldMkLst>
        <pc:spChg chg="mod">
          <ac:chgData name="Wishnu Kusumo Agung E" userId="986c1881-8e1a-4886-afd0-326505f7cbd9" providerId="ADAL" clId="{4D390CDC-1294-497D-AB24-DA3A567E5FD5}" dt="2023-10-01T09:45:36.203" v="1041" actId="20577"/>
          <ac:spMkLst>
            <pc:docMk/>
            <pc:sldMk cId="3779835645" sldId="367"/>
            <ac:spMk id="5" creationId="{C5F66161-D783-2A47-B215-CB050220E5BB}"/>
          </ac:spMkLst>
        </pc:spChg>
      </pc:sldChg>
      <pc:sldChg chg="modSp mod modTransition modNotes modNotesTx">
        <pc:chgData name="Wishnu Kusumo Agung E" userId="986c1881-8e1a-4886-afd0-326505f7cbd9" providerId="ADAL" clId="{4D390CDC-1294-497D-AB24-DA3A567E5FD5}" dt="2023-09-29T07:17:30.913" v="728" actId="1076"/>
        <pc:sldMkLst>
          <pc:docMk/>
          <pc:sldMk cId="772443301" sldId="368"/>
        </pc:sldMkLst>
        <pc:spChg chg="mod">
          <ac:chgData name="Wishnu Kusumo Agung E" userId="986c1881-8e1a-4886-afd0-326505f7cbd9" providerId="ADAL" clId="{4D390CDC-1294-497D-AB24-DA3A567E5FD5}" dt="2023-09-29T07:17:30.913" v="728" actId="1076"/>
          <ac:spMkLst>
            <pc:docMk/>
            <pc:sldMk cId="772443301" sldId="368"/>
            <ac:spMk id="3" creationId="{27EA0EB9-8959-3AB5-FB21-807D75610632}"/>
          </ac:spMkLst>
        </pc:spChg>
        <pc:picChg chg="mod">
          <ac:chgData name="Wishnu Kusumo Agung E" userId="986c1881-8e1a-4886-afd0-326505f7cbd9" providerId="ADAL" clId="{4D390CDC-1294-497D-AB24-DA3A567E5FD5}" dt="2023-09-29T07:17:30.913" v="728" actId="1076"/>
          <ac:picMkLst>
            <pc:docMk/>
            <pc:sldMk cId="772443301" sldId="368"/>
            <ac:picMk id="6" creationId="{489B5B48-E929-C3D7-161A-4693F43D9C6E}"/>
          </ac:picMkLst>
        </pc:picChg>
      </pc:sldChg>
      <pc:sldChg chg="modTransition">
        <pc:chgData name="Wishnu Kusumo Agung E" userId="986c1881-8e1a-4886-afd0-326505f7cbd9" providerId="ADAL" clId="{4D390CDC-1294-497D-AB24-DA3A567E5FD5}" dt="2023-09-28T10:08:39.435" v="40"/>
        <pc:sldMkLst>
          <pc:docMk/>
          <pc:sldMk cId="3959836461" sldId="369"/>
        </pc:sldMkLst>
      </pc:sldChg>
      <pc:sldChg chg="add">
        <pc:chgData name="Wishnu Kusumo Agung E" userId="986c1881-8e1a-4886-afd0-326505f7cbd9" providerId="ADAL" clId="{4D390CDC-1294-497D-AB24-DA3A567E5FD5}" dt="2023-09-28T13:53:57.132" v="158"/>
        <pc:sldMkLst>
          <pc:docMk/>
          <pc:sldMk cId="3322918433" sldId="370"/>
        </pc:sldMkLst>
      </pc:sldChg>
      <pc:sldChg chg="del modTransition">
        <pc:chgData name="Wishnu Kusumo Agung E" userId="986c1881-8e1a-4886-afd0-326505f7cbd9" providerId="ADAL" clId="{4D390CDC-1294-497D-AB24-DA3A567E5FD5}" dt="2023-09-28T13:53:54.489" v="157" actId="2696"/>
        <pc:sldMkLst>
          <pc:docMk/>
          <pc:sldMk cId="3947622338" sldId="370"/>
        </pc:sldMkLst>
      </pc:sldChg>
      <pc:sldChg chg="delSp modSp mod ord modTransition">
        <pc:chgData name="Wishnu Kusumo Agung E" userId="986c1881-8e1a-4886-afd0-326505f7cbd9" providerId="ADAL" clId="{4D390CDC-1294-497D-AB24-DA3A567E5FD5}" dt="2023-09-30T05:36:15.976" v="874" actId="27636"/>
        <pc:sldMkLst>
          <pc:docMk/>
          <pc:sldMk cId="3509554533" sldId="371"/>
        </pc:sldMkLst>
        <pc:spChg chg="mod">
          <ac:chgData name="Wishnu Kusumo Agung E" userId="986c1881-8e1a-4886-afd0-326505f7cbd9" providerId="ADAL" clId="{4D390CDC-1294-497D-AB24-DA3A567E5FD5}" dt="2023-09-30T05:36:15.976" v="874" actId="27636"/>
          <ac:spMkLst>
            <pc:docMk/>
            <pc:sldMk cId="3509554533" sldId="371"/>
            <ac:spMk id="3" creationId="{111293D1-E8B0-7F52-AD7E-EF26DFC55DC7}"/>
          </ac:spMkLst>
        </pc:spChg>
        <pc:spChg chg="del">
          <ac:chgData name="Wishnu Kusumo Agung E" userId="986c1881-8e1a-4886-afd0-326505f7cbd9" providerId="ADAL" clId="{4D390CDC-1294-497D-AB24-DA3A567E5FD5}" dt="2023-09-29T09:03:21.210" v="770" actId="478"/>
          <ac:spMkLst>
            <pc:docMk/>
            <pc:sldMk cId="3509554533" sldId="371"/>
            <ac:spMk id="5" creationId="{A51A34A6-2F28-61EF-3A9F-E2B12CF4F0E3}"/>
          </ac:spMkLst>
        </pc:spChg>
      </pc:sldChg>
      <pc:sldChg chg="modSp del mod modTransition">
        <pc:chgData name="Wishnu Kusumo Agung E" userId="986c1881-8e1a-4886-afd0-326505f7cbd9" providerId="ADAL" clId="{4D390CDC-1294-497D-AB24-DA3A567E5FD5}" dt="2023-10-03T11:30:14.301" v="1289" actId="47"/>
        <pc:sldMkLst>
          <pc:docMk/>
          <pc:sldMk cId="3409826129" sldId="372"/>
        </pc:sldMkLst>
        <pc:spChg chg="mod">
          <ac:chgData name="Wishnu Kusumo Agung E" userId="986c1881-8e1a-4886-afd0-326505f7cbd9" providerId="ADAL" clId="{4D390CDC-1294-497D-AB24-DA3A567E5FD5}" dt="2023-10-01T09:21:57.282" v="1018" actId="5793"/>
          <ac:spMkLst>
            <pc:docMk/>
            <pc:sldMk cId="3409826129" sldId="372"/>
            <ac:spMk id="2" creationId="{4ABA8B9B-2848-CE63-7AA3-4579821BD7F4}"/>
          </ac:spMkLst>
        </pc:spChg>
        <pc:spChg chg="mod">
          <ac:chgData name="Wishnu Kusumo Agung E" userId="986c1881-8e1a-4886-afd0-326505f7cbd9" providerId="ADAL" clId="{4D390CDC-1294-497D-AB24-DA3A567E5FD5}" dt="2023-09-28T10:08:02.912" v="21" actId="20577"/>
          <ac:spMkLst>
            <pc:docMk/>
            <pc:sldMk cId="3409826129" sldId="372"/>
            <ac:spMk id="3" creationId="{B0F2123B-C137-9937-49FF-0158ADFAB9A5}"/>
          </ac:spMkLst>
        </pc:spChg>
        <pc:spChg chg="mod">
          <ac:chgData name="Wishnu Kusumo Agung E" userId="986c1881-8e1a-4886-afd0-326505f7cbd9" providerId="ADAL" clId="{4D390CDC-1294-497D-AB24-DA3A567E5FD5}" dt="2023-09-28T10:08:19.963" v="39" actId="27636"/>
          <ac:spMkLst>
            <pc:docMk/>
            <pc:sldMk cId="3409826129" sldId="372"/>
            <ac:spMk id="7" creationId="{B435FAC1-53AB-6C96-F913-522449743C88}"/>
          </ac:spMkLst>
        </pc:spChg>
      </pc:sldChg>
      <pc:sldChg chg="modTransition">
        <pc:chgData name="Wishnu Kusumo Agung E" userId="986c1881-8e1a-4886-afd0-326505f7cbd9" providerId="ADAL" clId="{4D390CDC-1294-497D-AB24-DA3A567E5FD5}" dt="2023-09-28T10:08:39.435" v="40"/>
        <pc:sldMkLst>
          <pc:docMk/>
          <pc:sldMk cId="3324459186" sldId="373"/>
        </pc:sldMkLst>
      </pc:sldChg>
      <pc:sldChg chg="modTransition">
        <pc:chgData name="Wishnu Kusumo Agung E" userId="986c1881-8e1a-4886-afd0-326505f7cbd9" providerId="ADAL" clId="{4D390CDC-1294-497D-AB24-DA3A567E5FD5}" dt="2023-09-28T10:08:39.435" v="40"/>
        <pc:sldMkLst>
          <pc:docMk/>
          <pc:sldMk cId="2538430874" sldId="374"/>
        </pc:sldMkLst>
      </pc:sldChg>
      <pc:sldChg chg="addSp delSp modSp mod modTransition">
        <pc:chgData name="Wishnu Kusumo Agung E" userId="986c1881-8e1a-4886-afd0-326505f7cbd9" providerId="ADAL" clId="{4D390CDC-1294-497D-AB24-DA3A567E5FD5}" dt="2023-09-29T06:57:42.431" v="725" actId="13822"/>
        <pc:sldMkLst>
          <pc:docMk/>
          <pc:sldMk cId="203986443" sldId="375"/>
        </pc:sldMkLst>
        <pc:spChg chg="del">
          <ac:chgData name="Wishnu Kusumo Agung E" userId="986c1881-8e1a-4886-afd0-326505f7cbd9" providerId="ADAL" clId="{4D390CDC-1294-497D-AB24-DA3A567E5FD5}" dt="2023-09-28T14:15:50.449" v="313" actId="478"/>
          <ac:spMkLst>
            <pc:docMk/>
            <pc:sldMk cId="203986443" sldId="375"/>
            <ac:spMk id="3" creationId="{BB8BAACC-3C63-03C1-14E0-F652D8823239}"/>
          </ac:spMkLst>
        </pc:spChg>
        <pc:spChg chg="mod">
          <ac:chgData name="Wishnu Kusumo Agung E" userId="986c1881-8e1a-4886-afd0-326505f7cbd9" providerId="ADAL" clId="{4D390CDC-1294-497D-AB24-DA3A567E5FD5}" dt="2023-09-28T14:33:07.784" v="322" actId="1076"/>
          <ac:spMkLst>
            <pc:docMk/>
            <pc:sldMk cId="203986443" sldId="375"/>
            <ac:spMk id="4" creationId="{198D2184-F536-CDB6-C36A-8B4206AC24D0}"/>
          </ac:spMkLst>
        </pc:spChg>
        <pc:spChg chg="del">
          <ac:chgData name="Wishnu Kusumo Agung E" userId="986c1881-8e1a-4886-afd0-326505f7cbd9" providerId="ADAL" clId="{4D390CDC-1294-497D-AB24-DA3A567E5FD5}" dt="2023-09-28T14:37:30.304" v="398" actId="478"/>
          <ac:spMkLst>
            <pc:docMk/>
            <pc:sldMk cId="203986443" sldId="375"/>
            <ac:spMk id="5" creationId="{39EC2F03-A92C-4720-842B-B71735DF7B0A}"/>
          </ac:spMkLst>
        </pc:spChg>
        <pc:spChg chg="add del mod">
          <ac:chgData name="Wishnu Kusumo Agung E" userId="986c1881-8e1a-4886-afd0-326505f7cbd9" providerId="ADAL" clId="{4D390CDC-1294-497D-AB24-DA3A567E5FD5}" dt="2023-09-28T14:15:53.844" v="314" actId="478"/>
          <ac:spMkLst>
            <pc:docMk/>
            <pc:sldMk cId="203986443" sldId="375"/>
            <ac:spMk id="6" creationId="{62A2BB13-3536-FF53-0ECC-A0953A39AF9F}"/>
          </ac:spMkLst>
        </pc:spChg>
        <pc:spChg chg="add del mod">
          <ac:chgData name="Wishnu Kusumo Agung E" userId="986c1881-8e1a-4886-afd0-326505f7cbd9" providerId="ADAL" clId="{4D390CDC-1294-497D-AB24-DA3A567E5FD5}" dt="2023-09-28T14:16:19.342" v="318" actId="478"/>
          <ac:spMkLst>
            <pc:docMk/>
            <pc:sldMk cId="203986443" sldId="375"/>
            <ac:spMk id="8" creationId="{8480756C-D3C0-8C79-420E-B9F9CD954789}"/>
          </ac:spMkLst>
        </pc:spChg>
        <pc:spChg chg="add mod">
          <ac:chgData name="Wishnu Kusumo Agung E" userId="986c1881-8e1a-4886-afd0-326505f7cbd9" providerId="ADAL" clId="{4D390CDC-1294-497D-AB24-DA3A567E5FD5}" dt="2023-09-28T14:34:50.106" v="353" actId="20577"/>
          <ac:spMkLst>
            <pc:docMk/>
            <pc:sldMk cId="203986443" sldId="375"/>
            <ac:spMk id="12" creationId="{90576767-4798-0521-9DF4-71D954CF91D3}"/>
          </ac:spMkLst>
        </pc:spChg>
        <pc:spChg chg="add mod">
          <ac:chgData name="Wishnu Kusumo Agung E" userId="986c1881-8e1a-4886-afd0-326505f7cbd9" providerId="ADAL" clId="{4D390CDC-1294-497D-AB24-DA3A567E5FD5}" dt="2023-09-29T06:57:28.126" v="721" actId="113"/>
          <ac:spMkLst>
            <pc:docMk/>
            <pc:sldMk cId="203986443" sldId="375"/>
            <ac:spMk id="13" creationId="{2A136F58-6BFD-6099-304D-8B4B1B0E3D95}"/>
          </ac:spMkLst>
        </pc:spChg>
        <pc:spChg chg="add mod">
          <ac:chgData name="Wishnu Kusumo Agung E" userId="986c1881-8e1a-4886-afd0-326505f7cbd9" providerId="ADAL" clId="{4D390CDC-1294-497D-AB24-DA3A567E5FD5}" dt="2023-09-29T06:57:26.495" v="720" actId="113"/>
          <ac:spMkLst>
            <pc:docMk/>
            <pc:sldMk cId="203986443" sldId="375"/>
            <ac:spMk id="14" creationId="{2276714E-B146-134C-8BE1-7F452ACF2638}"/>
          </ac:spMkLst>
        </pc:spChg>
        <pc:spChg chg="add del mod">
          <ac:chgData name="Wishnu Kusumo Agung E" userId="986c1881-8e1a-4886-afd0-326505f7cbd9" providerId="ADAL" clId="{4D390CDC-1294-497D-AB24-DA3A567E5FD5}" dt="2023-09-28T14:38:53.972" v="477"/>
          <ac:spMkLst>
            <pc:docMk/>
            <pc:sldMk cId="203986443" sldId="375"/>
            <ac:spMk id="15" creationId="{E017F5D4-C8A4-A11E-AE21-2F3438EC664C}"/>
          </ac:spMkLst>
        </pc:spChg>
        <pc:spChg chg="add mod">
          <ac:chgData name="Wishnu Kusumo Agung E" userId="986c1881-8e1a-4886-afd0-326505f7cbd9" providerId="ADAL" clId="{4D390CDC-1294-497D-AB24-DA3A567E5FD5}" dt="2023-09-28T14:40:39.325" v="575" actId="1076"/>
          <ac:spMkLst>
            <pc:docMk/>
            <pc:sldMk cId="203986443" sldId="375"/>
            <ac:spMk id="16" creationId="{DB7E2D31-9E32-5CF7-7AD5-4A5C7406A06D}"/>
          </ac:spMkLst>
        </pc:spChg>
        <pc:spChg chg="add mod">
          <ac:chgData name="Wishnu Kusumo Agung E" userId="986c1881-8e1a-4886-afd0-326505f7cbd9" providerId="ADAL" clId="{4D390CDC-1294-497D-AB24-DA3A567E5FD5}" dt="2023-09-28T14:42:34.811" v="706" actId="14100"/>
          <ac:spMkLst>
            <pc:docMk/>
            <pc:sldMk cId="203986443" sldId="375"/>
            <ac:spMk id="17" creationId="{745CC5A7-1D5E-8030-64A5-CADCA80222D8}"/>
          </ac:spMkLst>
        </pc:spChg>
        <pc:spChg chg="add">
          <ac:chgData name="Wishnu Kusumo Agung E" userId="986c1881-8e1a-4886-afd0-326505f7cbd9" providerId="ADAL" clId="{4D390CDC-1294-497D-AB24-DA3A567E5FD5}" dt="2023-09-28T14:43:04.380" v="711" actId="11529"/>
          <ac:spMkLst>
            <pc:docMk/>
            <pc:sldMk cId="203986443" sldId="375"/>
            <ac:spMk id="22" creationId="{9B2DA32F-FA7A-C8B1-9E60-2A77431CAEF7}"/>
          </ac:spMkLst>
        </pc:spChg>
        <pc:spChg chg="add del mod">
          <ac:chgData name="Wishnu Kusumo Agung E" userId="986c1881-8e1a-4886-afd0-326505f7cbd9" providerId="ADAL" clId="{4D390CDC-1294-497D-AB24-DA3A567E5FD5}" dt="2023-09-28T14:43:08.240" v="713"/>
          <ac:spMkLst>
            <pc:docMk/>
            <pc:sldMk cId="203986443" sldId="375"/>
            <ac:spMk id="23" creationId="{6F18E577-E40D-063B-BE3B-DCF464B1EE57}"/>
          </ac:spMkLst>
        </pc:spChg>
        <pc:spChg chg="add mod">
          <ac:chgData name="Wishnu Kusumo Agung E" userId="986c1881-8e1a-4886-afd0-326505f7cbd9" providerId="ADAL" clId="{4D390CDC-1294-497D-AB24-DA3A567E5FD5}" dt="2023-09-28T14:43:20.259" v="719" actId="13822"/>
          <ac:spMkLst>
            <pc:docMk/>
            <pc:sldMk cId="203986443" sldId="375"/>
            <ac:spMk id="24" creationId="{3D25B934-15DC-2BA4-AA90-5B8F2B6AC5C9}"/>
          </ac:spMkLst>
        </pc:spChg>
        <pc:picChg chg="add del mod">
          <ac:chgData name="Wishnu Kusumo Agung E" userId="986c1881-8e1a-4886-afd0-326505f7cbd9" providerId="ADAL" clId="{4D390CDC-1294-497D-AB24-DA3A567E5FD5}" dt="2023-09-28T14:33:56.598" v="326" actId="478"/>
          <ac:picMkLst>
            <pc:docMk/>
            <pc:sldMk cId="203986443" sldId="375"/>
            <ac:picMk id="10" creationId="{6E271F7C-58EE-5DA9-31AB-F7B08077F5A0}"/>
          </ac:picMkLst>
        </pc:picChg>
        <pc:picChg chg="add mod">
          <ac:chgData name="Wishnu Kusumo Agung E" userId="986c1881-8e1a-4886-afd0-326505f7cbd9" providerId="ADAL" clId="{4D390CDC-1294-497D-AB24-DA3A567E5FD5}" dt="2023-09-28T14:34:00.092" v="327" actId="1076"/>
          <ac:picMkLst>
            <pc:docMk/>
            <pc:sldMk cId="203986443" sldId="375"/>
            <ac:picMk id="11" creationId="{E589CA11-6D59-71CB-3433-5B7834302CDA}"/>
          </ac:picMkLst>
        </pc:picChg>
        <pc:cxnChg chg="add del mod">
          <ac:chgData name="Wishnu Kusumo Agung E" userId="986c1881-8e1a-4886-afd0-326505f7cbd9" providerId="ADAL" clId="{4D390CDC-1294-497D-AB24-DA3A567E5FD5}" dt="2023-09-28T14:42:55.407" v="709" actId="478"/>
          <ac:cxnSpMkLst>
            <pc:docMk/>
            <pc:sldMk cId="203986443" sldId="375"/>
            <ac:cxnSpMk id="19" creationId="{A7F2D99D-9038-6F6D-E7E3-992B106ABE91}"/>
          </ac:cxnSpMkLst>
        </pc:cxnChg>
        <pc:cxnChg chg="add del mod">
          <ac:chgData name="Wishnu Kusumo Agung E" userId="986c1881-8e1a-4886-afd0-326505f7cbd9" providerId="ADAL" clId="{4D390CDC-1294-497D-AB24-DA3A567E5FD5}" dt="2023-09-28T14:42:58.401" v="710" actId="478"/>
          <ac:cxnSpMkLst>
            <pc:docMk/>
            <pc:sldMk cId="203986443" sldId="375"/>
            <ac:cxnSpMk id="21" creationId="{ECD84D97-9BB1-8B59-CB41-B5023FD97D5A}"/>
          </ac:cxnSpMkLst>
        </pc:cxnChg>
        <pc:cxnChg chg="add mod">
          <ac:chgData name="Wishnu Kusumo Agung E" userId="986c1881-8e1a-4886-afd0-326505f7cbd9" providerId="ADAL" clId="{4D390CDC-1294-497D-AB24-DA3A567E5FD5}" dt="2023-09-29T06:57:42.431" v="725" actId="13822"/>
          <ac:cxnSpMkLst>
            <pc:docMk/>
            <pc:sldMk cId="203986443" sldId="375"/>
            <ac:cxnSpMk id="26" creationId="{F306B55C-61FA-D830-9409-8F04CB50F63C}"/>
          </ac:cxnSpMkLst>
        </pc:cxnChg>
      </pc:sldChg>
      <pc:sldChg chg="modSp del mod modTransition">
        <pc:chgData name="Wishnu Kusumo Agung E" userId="986c1881-8e1a-4886-afd0-326505f7cbd9" providerId="ADAL" clId="{4D390CDC-1294-497D-AB24-DA3A567E5FD5}" dt="2023-09-28T14:16:05.626" v="315" actId="47"/>
        <pc:sldMkLst>
          <pc:docMk/>
          <pc:sldMk cId="2467306576" sldId="376"/>
        </pc:sldMkLst>
        <pc:spChg chg="mod">
          <ac:chgData name="Wishnu Kusumo Agung E" userId="986c1881-8e1a-4886-afd0-326505f7cbd9" providerId="ADAL" clId="{4D390CDC-1294-497D-AB24-DA3A567E5FD5}" dt="2023-09-28T13:58:18.953" v="164" actId="20577"/>
          <ac:spMkLst>
            <pc:docMk/>
            <pc:sldMk cId="2467306576" sldId="376"/>
            <ac:spMk id="3" creationId="{78A1C9D2-504E-1B90-040D-33A2AC835D7D}"/>
          </ac:spMkLst>
        </pc:spChg>
        <pc:spChg chg="mod">
          <ac:chgData name="Wishnu Kusumo Agung E" userId="986c1881-8e1a-4886-afd0-326505f7cbd9" providerId="ADAL" clId="{4D390CDC-1294-497D-AB24-DA3A567E5FD5}" dt="2023-09-28T13:57:51.332" v="163" actId="1076"/>
          <ac:spMkLst>
            <pc:docMk/>
            <pc:sldMk cId="2467306576" sldId="376"/>
            <ac:spMk id="5" creationId="{453166B2-FAF2-0498-A914-AE458F2FB18E}"/>
          </ac:spMkLst>
        </pc:spChg>
      </pc:sldChg>
      <pc:sldChg chg="addSp modSp mod ord modTransition modNotesTx">
        <pc:chgData name="Wishnu Kusumo Agung E" userId="986c1881-8e1a-4886-afd0-326505f7cbd9" providerId="ADAL" clId="{4D390CDC-1294-497D-AB24-DA3A567E5FD5}" dt="2023-09-28T14:02:26.585" v="312" actId="20577"/>
        <pc:sldMkLst>
          <pc:docMk/>
          <pc:sldMk cId="2784041570" sldId="377"/>
        </pc:sldMkLst>
        <pc:spChg chg="mod">
          <ac:chgData name="Wishnu Kusumo Agung E" userId="986c1881-8e1a-4886-afd0-326505f7cbd9" providerId="ADAL" clId="{4D390CDC-1294-497D-AB24-DA3A567E5FD5}" dt="2023-09-28T13:58:57.625" v="172" actId="1076"/>
          <ac:spMkLst>
            <pc:docMk/>
            <pc:sldMk cId="2784041570" sldId="377"/>
            <ac:spMk id="2" creationId="{57A01324-2C62-862F-4B17-6A03CFB1C0DB}"/>
          </ac:spMkLst>
        </pc:spChg>
        <pc:spChg chg="mod">
          <ac:chgData name="Wishnu Kusumo Agung E" userId="986c1881-8e1a-4886-afd0-326505f7cbd9" providerId="ADAL" clId="{4D390CDC-1294-497D-AB24-DA3A567E5FD5}" dt="2023-09-28T13:58:29.966" v="165" actId="1076"/>
          <ac:spMkLst>
            <pc:docMk/>
            <pc:sldMk cId="2784041570" sldId="377"/>
            <ac:spMk id="4" creationId="{CBA5ABFE-AAB0-957C-521C-F1503AB8043E}"/>
          </ac:spMkLst>
        </pc:spChg>
        <pc:spChg chg="mod">
          <ac:chgData name="Wishnu Kusumo Agung E" userId="986c1881-8e1a-4886-afd0-326505f7cbd9" providerId="ADAL" clId="{4D390CDC-1294-497D-AB24-DA3A567E5FD5}" dt="2023-09-28T14:00:43.743" v="203" actId="1076"/>
          <ac:spMkLst>
            <pc:docMk/>
            <pc:sldMk cId="2784041570" sldId="377"/>
            <ac:spMk id="5" creationId="{6CF306DD-B143-4D66-29FF-8ADA4E94B7EF}"/>
          </ac:spMkLst>
        </pc:spChg>
        <pc:spChg chg="add mod">
          <ac:chgData name="Wishnu Kusumo Agung E" userId="986c1881-8e1a-4886-afd0-326505f7cbd9" providerId="ADAL" clId="{4D390CDC-1294-497D-AB24-DA3A567E5FD5}" dt="2023-09-28T14:01:09.423" v="216" actId="20577"/>
          <ac:spMkLst>
            <pc:docMk/>
            <pc:sldMk cId="2784041570" sldId="377"/>
            <ac:spMk id="6" creationId="{C6872DE0-11AC-BCAF-7323-44EBC47277DB}"/>
          </ac:spMkLst>
        </pc:spChg>
        <pc:spChg chg="add mod">
          <ac:chgData name="Wishnu Kusumo Agung E" userId="986c1881-8e1a-4886-afd0-326505f7cbd9" providerId="ADAL" clId="{4D390CDC-1294-497D-AB24-DA3A567E5FD5}" dt="2023-09-28T13:59:19.473" v="174" actId="207"/>
          <ac:spMkLst>
            <pc:docMk/>
            <pc:sldMk cId="2784041570" sldId="377"/>
            <ac:spMk id="7" creationId="{4500C725-9653-367E-5934-49EA8D6C1679}"/>
          </ac:spMkLst>
        </pc:spChg>
        <pc:spChg chg="add mod">
          <ac:chgData name="Wishnu Kusumo Agung E" userId="986c1881-8e1a-4886-afd0-326505f7cbd9" providerId="ADAL" clId="{4D390CDC-1294-497D-AB24-DA3A567E5FD5}" dt="2023-09-28T14:00:43.743" v="203" actId="1076"/>
          <ac:spMkLst>
            <pc:docMk/>
            <pc:sldMk cId="2784041570" sldId="377"/>
            <ac:spMk id="12" creationId="{36AA4803-6150-2CD5-4A2F-4D0A7E16A546}"/>
          </ac:spMkLst>
        </pc:spChg>
        <pc:spChg chg="add mod">
          <ac:chgData name="Wishnu Kusumo Agung E" userId="986c1881-8e1a-4886-afd0-326505f7cbd9" providerId="ADAL" clId="{4D390CDC-1294-497D-AB24-DA3A567E5FD5}" dt="2023-09-28T14:00:49.511" v="204" actId="1076"/>
          <ac:spMkLst>
            <pc:docMk/>
            <pc:sldMk cId="2784041570" sldId="377"/>
            <ac:spMk id="14" creationId="{E5DDA145-C5D3-E7F7-D82F-E6EEA82B6009}"/>
          </ac:spMkLst>
        </pc:spChg>
        <pc:spChg chg="add">
          <ac:chgData name="Wishnu Kusumo Agung E" userId="986c1881-8e1a-4886-afd0-326505f7cbd9" providerId="ADAL" clId="{4D390CDC-1294-497D-AB24-DA3A567E5FD5}" dt="2023-09-28T14:00:36.826" v="202" actId="11529"/>
          <ac:spMkLst>
            <pc:docMk/>
            <pc:sldMk cId="2784041570" sldId="377"/>
            <ac:spMk id="15" creationId="{130CBAE0-2B79-3B3D-A317-C0C3423E3F64}"/>
          </ac:spMkLst>
        </pc:spChg>
        <pc:picChg chg="add mod">
          <ac:chgData name="Wishnu Kusumo Agung E" userId="986c1881-8e1a-4886-afd0-326505f7cbd9" providerId="ADAL" clId="{4D390CDC-1294-497D-AB24-DA3A567E5FD5}" dt="2023-09-28T13:58:46.829" v="170" actId="14100"/>
          <ac:picMkLst>
            <pc:docMk/>
            <pc:sldMk cId="2784041570" sldId="377"/>
            <ac:picMk id="3" creationId="{236B0050-5B8A-FEF0-DF57-A08E9F64BF4E}"/>
          </ac:picMkLst>
        </pc:picChg>
        <pc:cxnChg chg="add mod">
          <ac:chgData name="Wishnu Kusumo Agung E" userId="986c1881-8e1a-4886-afd0-326505f7cbd9" providerId="ADAL" clId="{4D390CDC-1294-497D-AB24-DA3A567E5FD5}" dt="2023-09-28T13:59:32.431" v="176" actId="13822"/>
          <ac:cxnSpMkLst>
            <pc:docMk/>
            <pc:sldMk cId="2784041570" sldId="377"/>
            <ac:cxnSpMk id="9" creationId="{F49FF3C5-35B1-4DFD-0CC6-1999F6D97774}"/>
          </ac:cxnSpMkLst>
        </pc:cxnChg>
        <pc:cxnChg chg="add mod">
          <ac:chgData name="Wishnu Kusumo Agung E" userId="986c1881-8e1a-4886-afd0-326505f7cbd9" providerId="ADAL" clId="{4D390CDC-1294-497D-AB24-DA3A567E5FD5}" dt="2023-09-28T13:59:43.231" v="178" actId="13822"/>
          <ac:cxnSpMkLst>
            <pc:docMk/>
            <pc:sldMk cId="2784041570" sldId="377"/>
            <ac:cxnSpMk id="11" creationId="{6752ACE3-ACF0-0708-8E7B-8D34803B7CC6}"/>
          </ac:cxnSpMkLst>
        </pc:cxnChg>
      </pc:sldChg>
      <pc:sldChg chg="modTransition">
        <pc:chgData name="Wishnu Kusumo Agung E" userId="986c1881-8e1a-4886-afd0-326505f7cbd9" providerId="ADAL" clId="{4D390CDC-1294-497D-AB24-DA3A567E5FD5}" dt="2023-09-28T10:08:39.435" v="40"/>
        <pc:sldMkLst>
          <pc:docMk/>
          <pc:sldMk cId="3873917213" sldId="378"/>
        </pc:sldMkLst>
      </pc:sldChg>
      <pc:sldChg chg="add">
        <pc:chgData name="Wishnu Kusumo Agung E" userId="986c1881-8e1a-4886-afd0-326505f7cbd9" providerId="ADAL" clId="{4D390CDC-1294-497D-AB24-DA3A567E5FD5}" dt="2023-10-03T11:33:24.277" v="1341"/>
        <pc:sldMkLst>
          <pc:docMk/>
          <pc:sldMk cId="831087182" sldId="379"/>
        </pc:sldMkLst>
      </pc:sldChg>
      <pc:sldChg chg="add del">
        <pc:chgData name="Wishnu Kusumo Agung E" userId="986c1881-8e1a-4886-afd0-326505f7cbd9" providerId="ADAL" clId="{4D390CDC-1294-497D-AB24-DA3A567E5FD5}" dt="2023-10-03T11:33:19.290" v="1340"/>
        <pc:sldMkLst>
          <pc:docMk/>
          <pc:sldMk cId="883110470" sldId="379"/>
        </pc:sldMkLst>
      </pc:sldChg>
      <pc:sldChg chg="del modTransition">
        <pc:chgData name="Wishnu Kusumo Agung E" userId="986c1881-8e1a-4886-afd0-326505f7cbd9" providerId="ADAL" clId="{4D390CDC-1294-497D-AB24-DA3A567E5FD5}" dt="2023-10-03T11:33:13.841" v="1338" actId="2696"/>
        <pc:sldMkLst>
          <pc:docMk/>
          <pc:sldMk cId="1708613970" sldId="379"/>
        </pc:sldMkLst>
      </pc:sldChg>
      <pc:sldChg chg="del modTransition">
        <pc:chgData name="Wishnu Kusumo Agung E" userId="986c1881-8e1a-4886-afd0-326505f7cbd9" providerId="ADAL" clId="{4D390CDC-1294-497D-AB24-DA3A567E5FD5}" dt="2023-10-03T11:33:13.841" v="1338" actId="2696"/>
        <pc:sldMkLst>
          <pc:docMk/>
          <pc:sldMk cId="2559127037" sldId="380"/>
        </pc:sldMkLst>
      </pc:sldChg>
      <pc:sldChg chg="add del">
        <pc:chgData name="Wishnu Kusumo Agung E" userId="986c1881-8e1a-4886-afd0-326505f7cbd9" providerId="ADAL" clId="{4D390CDC-1294-497D-AB24-DA3A567E5FD5}" dt="2023-10-03T11:33:19.290" v="1340"/>
        <pc:sldMkLst>
          <pc:docMk/>
          <pc:sldMk cId="2969730930" sldId="380"/>
        </pc:sldMkLst>
      </pc:sldChg>
      <pc:sldChg chg="add">
        <pc:chgData name="Wishnu Kusumo Agung E" userId="986c1881-8e1a-4886-afd0-326505f7cbd9" providerId="ADAL" clId="{4D390CDC-1294-497D-AB24-DA3A567E5FD5}" dt="2023-10-03T11:33:24.277" v="1341"/>
        <pc:sldMkLst>
          <pc:docMk/>
          <pc:sldMk cId="3397960830" sldId="380"/>
        </pc:sldMkLst>
      </pc:sldChg>
      <pc:sldChg chg="add">
        <pc:chgData name="Wishnu Kusumo Agung E" userId="986c1881-8e1a-4886-afd0-326505f7cbd9" providerId="ADAL" clId="{4D390CDC-1294-497D-AB24-DA3A567E5FD5}" dt="2023-09-28T13:53:57.132" v="158"/>
        <pc:sldMkLst>
          <pc:docMk/>
          <pc:sldMk cId="1437730851" sldId="381"/>
        </pc:sldMkLst>
      </pc:sldChg>
      <pc:sldChg chg="addSp modSp new del mod">
        <pc:chgData name="Wishnu Kusumo Agung E" userId="986c1881-8e1a-4886-afd0-326505f7cbd9" providerId="ADAL" clId="{4D390CDC-1294-497D-AB24-DA3A567E5FD5}" dt="2023-09-28T13:53:54.489" v="157" actId="2696"/>
        <pc:sldMkLst>
          <pc:docMk/>
          <pc:sldMk cId="1490681215" sldId="381"/>
        </pc:sldMkLst>
        <pc:spChg chg="mod">
          <ac:chgData name="Wishnu Kusumo Agung E" userId="986c1881-8e1a-4886-afd0-326505f7cbd9" providerId="ADAL" clId="{4D390CDC-1294-497D-AB24-DA3A567E5FD5}" dt="2023-09-28T13:46:58.495" v="122" actId="404"/>
          <ac:spMkLst>
            <pc:docMk/>
            <pc:sldMk cId="1490681215" sldId="381"/>
            <ac:spMk id="2" creationId="{5CC765F0-DC30-FDEF-9B32-20E12C9522CC}"/>
          </ac:spMkLst>
        </pc:spChg>
        <pc:spChg chg="mod">
          <ac:chgData name="Wishnu Kusumo Agung E" userId="986c1881-8e1a-4886-afd0-326505f7cbd9" providerId="ADAL" clId="{4D390CDC-1294-497D-AB24-DA3A567E5FD5}" dt="2023-09-28T13:49:09.258" v="144" actId="123"/>
          <ac:spMkLst>
            <pc:docMk/>
            <pc:sldMk cId="1490681215" sldId="381"/>
            <ac:spMk id="3" creationId="{1B608A7D-833B-C9E8-9AB3-297DFFF128B8}"/>
          </ac:spMkLst>
        </pc:spChg>
        <pc:spChg chg="add mod">
          <ac:chgData name="Wishnu Kusumo Agung E" userId="986c1881-8e1a-4886-afd0-326505f7cbd9" providerId="ADAL" clId="{4D390CDC-1294-497D-AB24-DA3A567E5FD5}" dt="2023-09-28T13:47:55.843" v="132" actId="13822"/>
          <ac:spMkLst>
            <pc:docMk/>
            <pc:sldMk cId="1490681215" sldId="381"/>
            <ac:spMk id="5" creationId="{A089110B-83A8-DD76-B925-180EA2137FFF}"/>
          </ac:spMkLst>
        </pc:spChg>
        <pc:spChg chg="add mod">
          <ac:chgData name="Wishnu Kusumo Agung E" userId="986c1881-8e1a-4886-afd0-326505f7cbd9" providerId="ADAL" clId="{4D390CDC-1294-497D-AB24-DA3A567E5FD5}" dt="2023-09-28T13:48:21.594" v="136" actId="207"/>
          <ac:spMkLst>
            <pc:docMk/>
            <pc:sldMk cId="1490681215" sldId="381"/>
            <ac:spMk id="7" creationId="{B7022D3A-3FE8-788B-44F8-070791BE16FC}"/>
          </ac:spMkLst>
        </pc:spChg>
        <pc:spChg chg="add mod">
          <ac:chgData name="Wishnu Kusumo Agung E" userId="986c1881-8e1a-4886-afd0-326505f7cbd9" providerId="ADAL" clId="{4D390CDC-1294-497D-AB24-DA3A567E5FD5}" dt="2023-09-28T13:49:32.298" v="148" actId="1076"/>
          <ac:spMkLst>
            <pc:docMk/>
            <pc:sldMk cId="1490681215" sldId="381"/>
            <ac:spMk id="9" creationId="{736786D5-64EA-5EFC-73C7-B464424D719E}"/>
          </ac:spMkLst>
        </pc:spChg>
        <pc:spChg chg="add mod">
          <ac:chgData name="Wishnu Kusumo Agung E" userId="986c1881-8e1a-4886-afd0-326505f7cbd9" providerId="ADAL" clId="{4D390CDC-1294-497D-AB24-DA3A567E5FD5}" dt="2023-09-28T13:50:04.345" v="154" actId="13822"/>
          <ac:spMkLst>
            <pc:docMk/>
            <pc:sldMk cId="1490681215" sldId="381"/>
            <ac:spMk id="14" creationId="{213CDBB8-FCA3-B1E2-0998-1AC9319385DB}"/>
          </ac:spMkLst>
        </pc:spChg>
        <pc:cxnChg chg="add mod">
          <ac:chgData name="Wishnu Kusumo Agung E" userId="986c1881-8e1a-4886-afd0-326505f7cbd9" providerId="ADAL" clId="{4D390CDC-1294-497D-AB24-DA3A567E5FD5}" dt="2023-09-28T13:49:46.718" v="150" actId="13822"/>
          <ac:cxnSpMkLst>
            <pc:docMk/>
            <pc:sldMk cId="1490681215" sldId="381"/>
            <ac:cxnSpMk id="11" creationId="{C63F4148-40D6-2033-6151-0775F2A63A23}"/>
          </ac:cxnSpMkLst>
        </pc:cxnChg>
        <pc:cxnChg chg="add mod">
          <ac:chgData name="Wishnu Kusumo Agung E" userId="986c1881-8e1a-4886-afd0-326505f7cbd9" providerId="ADAL" clId="{4D390CDC-1294-497D-AB24-DA3A567E5FD5}" dt="2023-09-28T13:49:56.266" v="152" actId="13822"/>
          <ac:cxnSpMkLst>
            <pc:docMk/>
            <pc:sldMk cId="1490681215" sldId="381"/>
            <ac:cxnSpMk id="13" creationId="{D3F05281-DEE3-340D-A356-8601EA3F5893}"/>
          </ac:cxnSpMkLst>
        </pc:cxnChg>
      </pc:sldChg>
      <pc:sldChg chg="addSp delSp modSp new del mod">
        <pc:chgData name="Wishnu Kusumo Agung E" userId="986c1881-8e1a-4886-afd0-326505f7cbd9" providerId="ADAL" clId="{4D390CDC-1294-497D-AB24-DA3A567E5FD5}" dt="2023-10-03T11:33:13.841" v="1338" actId="2696"/>
        <pc:sldMkLst>
          <pc:docMk/>
          <pc:sldMk cId="294885208" sldId="382"/>
        </pc:sldMkLst>
        <pc:spChg chg="mod">
          <ac:chgData name="Wishnu Kusumo Agung E" userId="986c1881-8e1a-4886-afd0-326505f7cbd9" providerId="ADAL" clId="{4D390CDC-1294-497D-AB24-DA3A567E5FD5}" dt="2023-09-29T09:13:18.169" v="796" actId="20577"/>
          <ac:spMkLst>
            <pc:docMk/>
            <pc:sldMk cId="294885208" sldId="382"/>
            <ac:spMk id="2" creationId="{B914AF1E-612D-4387-F395-C1226084B7C5}"/>
          </ac:spMkLst>
        </pc:spChg>
        <pc:spChg chg="add del mod">
          <ac:chgData name="Wishnu Kusumo Agung E" userId="986c1881-8e1a-4886-afd0-326505f7cbd9" providerId="ADAL" clId="{4D390CDC-1294-497D-AB24-DA3A567E5FD5}" dt="2023-09-29T09:15:39.118" v="828" actId="1076"/>
          <ac:spMkLst>
            <pc:docMk/>
            <pc:sldMk cId="294885208" sldId="382"/>
            <ac:spMk id="3" creationId="{7C1108B9-93F3-B8C2-E153-00D292CFD515}"/>
          </ac:spMkLst>
        </pc:spChg>
        <pc:spChg chg="add del mod">
          <ac:chgData name="Wishnu Kusumo Agung E" userId="986c1881-8e1a-4886-afd0-326505f7cbd9" providerId="ADAL" clId="{4D390CDC-1294-497D-AB24-DA3A567E5FD5}" dt="2023-09-29T09:13:29.678" v="799"/>
          <ac:spMkLst>
            <pc:docMk/>
            <pc:sldMk cId="294885208" sldId="382"/>
            <ac:spMk id="4" creationId="{3DF26A45-6A41-3380-7CFA-0681233923E4}"/>
          </ac:spMkLst>
        </pc:spChg>
        <pc:spChg chg="add mod">
          <ac:chgData name="Wishnu Kusumo Agung E" userId="986c1881-8e1a-4886-afd0-326505f7cbd9" providerId="ADAL" clId="{4D390CDC-1294-497D-AB24-DA3A567E5FD5}" dt="2023-09-29T09:15:22.926" v="826" actId="13822"/>
          <ac:spMkLst>
            <pc:docMk/>
            <pc:sldMk cId="294885208" sldId="382"/>
            <ac:spMk id="5" creationId="{442B3ECE-6690-3280-971C-81AE095F4B46}"/>
          </ac:spMkLst>
        </pc:spChg>
      </pc:sldChg>
      <pc:sldChg chg="add">
        <pc:chgData name="Wishnu Kusumo Agung E" userId="986c1881-8e1a-4886-afd0-326505f7cbd9" providerId="ADAL" clId="{4D390CDC-1294-497D-AB24-DA3A567E5FD5}" dt="2023-10-03T11:33:24.277" v="1341"/>
        <pc:sldMkLst>
          <pc:docMk/>
          <pc:sldMk cId="777005636" sldId="382"/>
        </pc:sldMkLst>
      </pc:sldChg>
      <pc:sldChg chg="add del">
        <pc:chgData name="Wishnu Kusumo Agung E" userId="986c1881-8e1a-4886-afd0-326505f7cbd9" providerId="ADAL" clId="{4D390CDC-1294-497D-AB24-DA3A567E5FD5}" dt="2023-10-03T11:33:19.290" v="1340"/>
        <pc:sldMkLst>
          <pc:docMk/>
          <pc:sldMk cId="3423949459" sldId="382"/>
        </pc:sldMkLst>
      </pc:sldChg>
      <pc:sldChg chg="addSp delSp modSp add mod">
        <pc:chgData name="Wishnu Kusumo Agung E" userId="986c1881-8e1a-4886-afd0-326505f7cbd9" providerId="ADAL" clId="{4D390CDC-1294-497D-AB24-DA3A567E5FD5}" dt="2023-10-03T11:32:50.444" v="1337" actId="27636"/>
        <pc:sldMkLst>
          <pc:docMk/>
          <pc:sldMk cId="2186706883" sldId="383"/>
        </pc:sldMkLst>
        <pc:spChg chg="mod">
          <ac:chgData name="Wishnu Kusumo Agung E" userId="986c1881-8e1a-4886-afd0-326505f7cbd9" providerId="ADAL" clId="{4D390CDC-1294-497D-AB24-DA3A567E5FD5}" dt="2023-10-03T11:32:50.444" v="1337" actId="27636"/>
          <ac:spMkLst>
            <pc:docMk/>
            <pc:sldMk cId="2186706883" sldId="383"/>
            <ac:spMk id="3" creationId="{9083E3FC-9597-B141-9F17-176D955C2D5B}"/>
          </ac:spMkLst>
        </pc:spChg>
        <pc:spChg chg="add del mod">
          <ac:chgData name="Wishnu Kusumo Agung E" userId="986c1881-8e1a-4886-afd0-326505f7cbd9" providerId="ADAL" clId="{4D390CDC-1294-497D-AB24-DA3A567E5FD5}" dt="2023-10-03T11:28:45.804" v="1283" actId="478"/>
          <ac:spMkLst>
            <pc:docMk/>
            <pc:sldMk cId="2186706883" sldId="383"/>
            <ac:spMk id="5" creationId="{7CC9CF19-1E0B-F92D-8BCE-6F0A826BF2F1}"/>
          </ac:spMkLst>
        </pc:spChg>
      </pc:sldChg>
      <pc:sldChg chg="addSp delSp modSp new del mod ord modClrScheme chgLayout">
        <pc:chgData name="Wishnu Kusumo Agung E" userId="986c1881-8e1a-4886-afd0-326505f7cbd9" providerId="ADAL" clId="{4D390CDC-1294-497D-AB24-DA3A567E5FD5}" dt="2023-10-01T09:52:54.540" v="1088" actId="2696"/>
        <pc:sldMkLst>
          <pc:docMk/>
          <pc:sldMk cId="4118819870" sldId="383"/>
        </pc:sldMkLst>
        <pc:spChg chg="mod">
          <ac:chgData name="Wishnu Kusumo Agung E" userId="986c1881-8e1a-4886-afd0-326505f7cbd9" providerId="ADAL" clId="{4D390CDC-1294-497D-AB24-DA3A567E5FD5}" dt="2023-10-01T09:20:29.956" v="1002" actId="20577"/>
          <ac:spMkLst>
            <pc:docMk/>
            <pc:sldMk cId="4118819870" sldId="383"/>
            <ac:spMk id="2" creationId="{315DB8A7-5417-9BD8-FC2B-1874E384985A}"/>
          </ac:spMkLst>
        </pc:spChg>
        <pc:spChg chg="mod">
          <ac:chgData name="Wishnu Kusumo Agung E" userId="986c1881-8e1a-4886-afd0-326505f7cbd9" providerId="ADAL" clId="{4D390CDC-1294-497D-AB24-DA3A567E5FD5}" dt="2023-10-01T09:20:26.145" v="1001" actId="26606"/>
          <ac:spMkLst>
            <pc:docMk/>
            <pc:sldMk cId="4118819870" sldId="383"/>
            <ac:spMk id="3" creationId="{9083E3FC-9597-B141-9F17-176D955C2D5B}"/>
          </ac:spMkLst>
        </pc:spChg>
        <pc:spChg chg="add del mod">
          <ac:chgData name="Wishnu Kusumo Agung E" userId="986c1881-8e1a-4886-afd0-326505f7cbd9" providerId="ADAL" clId="{4D390CDC-1294-497D-AB24-DA3A567E5FD5}" dt="2023-10-01T09:20:26.126" v="1000" actId="26606"/>
          <ac:spMkLst>
            <pc:docMk/>
            <pc:sldMk cId="4118819870" sldId="383"/>
            <ac:spMk id="8" creationId="{684C2598-5EED-F571-BFE6-AF19C52D6F9B}"/>
          </ac:spMkLst>
        </pc:spChg>
        <pc:spChg chg="add mod">
          <ac:chgData name="Wishnu Kusumo Agung E" userId="986c1881-8e1a-4886-afd0-326505f7cbd9" providerId="ADAL" clId="{4D390CDC-1294-497D-AB24-DA3A567E5FD5}" dt="2023-10-01T09:20:38.467" v="1009" actId="20577"/>
          <ac:spMkLst>
            <pc:docMk/>
            <pc:sldMk cId="4118819870" sldId="383"/>
            <ac:spMk id="10" creationId="{C1F1844D-C8A1-2020-7200-3070C2D78D8F}"/>
          </ac:spMkLst>
        </pc:spChg>
      </pc:sldChg>
      <pc:sldChg chg="addSp delSp modSp new mod">
        <pc:chgData name="Wishnu Kusumo Agung E" userId="986c1881-8e1a-4886-afd0-326505f7cbd9" providerId="ADAL" clId="{4D390CDC-1294-497D-AB24-DA3A567E5FD5}" dt="2023-10-03T11:32:29.229" v="1333" actId="20577"/>
        <pc:sldMkLst>
          <pc:docMk/>
          <pc:sldMk cId="1466923669" sldId="384"/>
        </pc:sldMkLst>
        <pc:spChg chg="mod">
          <ac:chgData name="Wishnu Kusumo Agung E" userId="986c1881-8e1a-4886-afd0-326505f7cbd9" providerId="ADAL" clId="{4D390CDC-1294-497D-AB24-DA3A567E5FD5}" dt="2023-10-01T09:22:04.529" v="1027" actId="5793"/>
          <ac:spMkLst>
            <pc:docMk/>
            <pc:sldMk cId="1466923669" sldId="384"/>
            <ac:spMk id="2" creationId="{A6562A7A-AD78-58D3-E6CE-228C356622EB}"/>
          </ac:spMkLst>
        </pc:spChg>
        <pc:spChg chg="del">
          <ac:chgData name="Wishnu Kusumo Agung E" userId="986c1881-8e1a-4886-afd0-326505f7cbd9" providerId="ADAL" clId="{4D390CDC-1294-497D-AB24-DA3A567E5FD5}" dt="2023-09-30T05:35:23.541" v="846" actId="478"/>
          <ac:spMkLst>
            <pc:docMk/>
            <pc:sldMk cId="1466923669" sldId="384"/>
            <ac:spMk id="3" creationId="{F63EFD7F-BBEE-8B2D-A5C2-44CF6B5664C1}"/>
          </ac:spMkLst>
        </pc:spChg>
        <pc:graphicFrameChg chg="add mod modGraphic">
          <ac:chgData name="Wishnu Kusumo Agung E" userId="986c1881-8e1a-4886-afd0-326505f7cbd9" providerId="ADAL" clId="{4D390CDC-1294-497D-AB24-DA3A567E5FD5}" dt="2023-10-03T11:32:29.229" v="1333" actId="20577"/>
          <ac:graphicFrameMkLst>
            <pc:docMk/>
            <pc:sldMk cId="1466923669" sldId="384"/>
            <ac:graphicFrameMk id="4" creationId="{35420E9C-6D47-57AE-ED77-1CD7D46B94A4}"/>
          </ac:graphicFrameMkLst>
        </pc:graphicFrameChg>
      </pc:sldChg>
      <pc:sldChg chg="modSp new del mod">
        <pc:chgData name="Wishnu Kusumo Agung E" userId="986c1881-8e1a-4886-afd0-326505f7cbd9" providerId="ADAL" clId="{4D390CDC-1294-497D-AB24-DA3A567E5FD5}" dt="2023-10-01T09:53:49.330" v="1090" actId="47"/>
        <pc:sldMkLst>
          <pc:docMk/>
          <pc:sldMk cId="4206063164" sldId="385"/>
        </pc:sldMkLst>
        <pc:spChg chg="mod">
          <ac:chgData name="Wishnu Kusumo Agung E" userId="986c1881-8e1a-4886-afd0-326505f7cbd9" providerId="ADAL" clId="{4D390CDC-1294-497D-AB24-DA3A567E5FD5}" dt="2023-10-01T09:18:41.845" v="994" actId="20577"/>
          <ac:spMkLst>
            <pc:docMk/>
            <pc:sldMk cId="4206063164" sldId="385"/>
            <ac:spMk id="2" creationId="{94FF49C1-5C4E-A954-A92D-7A9164F95ACD}"/>
          </ac:spMkLst>
        </pc:spChg>
      </pc:sldChg>
      <pc:sldChg chg="add del mod modShow">
        <pc:chgData name="Wishnu Kusumo Agung E" userId="986c1881-8e1a-4886-afd0-326505f7cbd9" providerId="ADAL" clId="{4D390CDC-1294-497D-AB24-DA3A567E5FD5}" dt="2023-10-01T09:50:49.439" v="1086" actId="47"/>
        <pc:sldMkLst>
          <pc:docMk/>
          <pc:sldMk cId="2636970750" sldId="386"/>
        </pc:sldMkLst>
      </pc:sldChg>
      <pc:sldChg chg="add">
        <pc:chgData name="Wishnu Kusumo Agung E" userId="986c1881-8e1a-4886-afd0-326505f7cbd9" providerId="ADAL" clId="{4D390CDC-1294-497D-AB24-DA3A567E5FD5}" dt="2023-10-03T11:33:24.277" v="1341"/>
        <pc:sldMkLst>
          <pc:docMk/>
          <pc:sldMk cId="528470551" sldId="387"/>
        </pc:sldMkLst>
      </pc:sldChg>
      <pc:sldChg chg="addSp modSp add del mod">
        <pc:chgData name="Wishnu Kusumo Agung E" userId="986c1881-8e1a-4886-afd0-326505f7cbd9" providerId="ADAL" clId="{4D390CDC-1294-497D-AB24-DA3A567E5FD5}" dt="2023-10-03T11:33:13.841" v="1338" actId="2696"/>
        <pc:sldMkLst>
          <pc:docMk/>
          <pc:sldMk cId="1555570971" sldId="387"/>
        </pc:sldMkLst>
        <pc:spChg chg="mod">
          <ac:chgData name="Wishnu Kusumo Agung E" userId="986c1881-8e1a-4886-afd0-326505f7cbd9" providerId="ADAL" clId="{4D390CDC-1294-497D-AB24-DA3A567E5FD5}" dt="2023-10-01T09:48:54.226" v="1063" actId="20577"/>
          <ac:spMkLst>
            <pc:docMk/>
            <pc:sldMk cId="1555570971" sldId="387"/>
            <ac:spMk id="2" creationId="{906B6B67-6801-24F6-7B4E-B08797DB7867}"/>
          </ac:spMkLst>
        </pc:spChg>
        <pc:spChg chg="add mod">
          <ac:chgData name="Wishnu Kusumo Agung E" userId="986c1881-8e1a-4886-afd0-326505f7cbd9" providerId="ADAL" clId="{4D390CDC-1294-497D-AB24-DA3A567E5FD5}" dt="2023-10-01T09:50:30.106" v="1083" actId="1076"/>
          <ac:spMkLst>
            <pc:docMk/>
            <pc:sldMk cId="1555570971" sldId="387"/>
            <ac:spMk id="3" creationId="{00759A57-D8C7-D706-BA46-326ADDB2E5C9}"/>
          </ac:spMkLst>
        </pc:spChg>
        <pc:spChg chg="add mod">
          <ac:chgData name="Wishnu Kusumo Agung E" userId="986c1881-8e1a-4886-afd0-326505f7cbd9" providerId="ADAL" clId="{4D390CDC-1294-497D-AB24-DA3A567E5FD5}" dt="2023-10-01T09:57:05.124" v="1114" actId="1076"/>
          <ac:spMkLst>
            <pc:docMk/>
            <pc:sldMk cId="1555570971" sldId="387"/>
            <ac:spMk id="4" creationId="{DFC6D34B-DAB7-FB4E-9F41-7108FA672E2B}"/>
          </ac:spMkLst>
        </pc:spChg>
        <pc:spChg chg="add mod">
          <ac:chgData name="Wishnu Kusumo Agung E" userId="986c1881-8e1a-4886-afd0-326505f7cbd9" providerId="ADAL" clId="{4D390CDC-1294-497D-AB24-DA3A567E5FD5}" dt="2023-10-01T09:56:59.609" v="1113" actId="1076"/>
          <ac:spMkLst>
            <pc:docMk/>
            <pc:sldMk cId="1555570971" sldId="387"/>
            <ac:spMk id="5" creationId="{CB8F9ED9-C831-9D48-8560-D37B485D78ED}"/>
          </ac:spMkLst>
        </pc:spChg>
        <pc:spChg chg="add mod">
          <ac:chgData name="Wishnu Kusumo Agung E" userId="986c1881-8e1a-4886-afd0-326505f7cbd9" providerId="ADAL" clId="{4D390CDC-1294-497D-AB24-DA3A567E5FD5}" dt="2023-10-01T09:56:59.609" v="1113" actId="1076"/>
          <ac:spMkLst>
            <pc:docMk/>
            <pc:sldMk cId="1555570971" sldId="387"/>
            <ac:spMk id="6" creationId="{70C9B578-44EE-9FB1-346D-253B40701D92}"/>
          </ac:spMkLst>
        </pc:spChg>
        <pc:spChg chg="add mod">
          <ac:chgData name="Wishnu Kusumo Agung E" userId="986c1881-8e1a-4886-afd0-326505f7cbd9" providerId="ADAL" clId="{4D390CDC-1294-497D-AB24-DA3A567E5FD5}" dt="2023-10-01T09:56:59.609" v="1113" actId="1076"/>
          <ac:spMkLst>
            <pc:docMk/>
            <pc:sldMk cId="1555570971" sldId="387"/>
            <ac:spMk id="7" creationId="{B083633C-4F79-31CB-A15B-614ADE77B1FF}"/>
          </ac:spMkLst>
        </pc:spChg>
        <pc:spChg chg="add mod">
          <ac:chgData name="Wishnu Kusumo Agung E" userId="986c1881-8e1a-4886-afd0-326505f7cbd9" providerId="ADAL" clId="{4D390CDC-1294-497D-AB24-DA3A567E5FD5}" dt="2023-10-01T09:56:59.609" v="1113" actId="1076"/>
          <ac:spMkLst>
            <pc:docMk/>
            <pc:sldMk cId="1555570971" sldId="387"/>
            <ac:spMk id="8" creationId="{91318917-2406-BC15-1B45-05077747B5C9}"/>
          </ac:spMkLst>
        </pc:spChg>
        <pc:picChg chg="mod">
          <ac:chgData name="Wishnu Kusumo Agung E" userId="986c1881-8e1a-4886-afd0-326505f7cbd9" providerId="ADAL" clId="{4D390CDC-1294-497D-AB24-DA3A567E5FD5}" dt="2023-10-01T09:50:27.455" v="1082" actId="1076"/>
          <ac:picMkLst>
            <pc:docMk/>
            <pc:sldMk cId="1555570971" sldId="387"/>
            <ac:picMk id="15" creationId="{E9B9D7CF-E853-36C9-2B23-B3F743666A6E}"/>
          </ac:picMkLst>
        </pc:picChg>
        <pc:cxnChg chg="add mod">
          <ac:chgData name="Wishnu Kusumo Agung E" userId="986c1881-8e1a-4886-afd0-326505f7cbd9" providerId="ADAL" clId="{4D390CDC-1294-497D-AB24-DA3A567E5FD5}" dt="2023-10-01T09:57:28.777" v="1119" actId="14100"/>
          <ac:cxnSpMkLst>
            <pc:docMk/>
            <pc:sldMk cId="1555570971" sldId="387"/>
            <ac:cxnSpMk id="10" creationId="{41B38260-AAF8-2688-D6DC-FE6C2D474223}"/>
          </ac:cxnSpMkLst>
        </pc:cxnChg>
      </pc:sldChg>
      <pc:sldChg chg="add del">
        <pc:chgData name="Wishnu Kusumo Agung E" userId="986c1881-8e1a-4886-afd0-326505f7cbd9" providerId="ADAL" clId="{4D390CDC-1294-497D-AB24-DA3A567E5FD5}" dt="2023-10-03T11:33:19.290" v="1340"/>
        <pc:sldMkLst>
          <pc:docMk/>
          <pc:sldMk cId="3007887971" sldId="387"/>
        </pc:sldMkLst>
      </pc:sldChg>
      <pc:sldChg chg="modSp add mod">
        <pc:chgData name="Wishnu Kusumo Agung E" userId="986c1881-8e1a-4886-afd0-326505f7cbd9" providerId="ADAL" clId="{4D390CDC-1294-497D-AB24-DA3A567E5FD5}" dt="2023-10-03T11:34:41.988" v="1342"/>
        <pc:sldMkLst>
          <pc:docMk/>
          <pc:sldMk cId="1514660980" sldId="388"/>
        </pc:sldMkLst>
        <pc:spChg chg="mod">
          <ac:chgData name="Wishnu Kusumo Agung E" userId="986c1881-8e1a-4886-afd0-326505f7cbd9" providerId="ADAL" clId="{4D390CDC-1294-497D-AB24-DA3A567E5FD5}" dt="2023-10-01T09:54:31.605" v="1095" actId="242"/>
          <ac:spMkLst>
            <pc:docMk/>
            <pc:sldMk cId="1514660980" sldId="388"/>
            <ac:spMk id="2" creationId="{315DB8A7-5417-9BD8-FC2B-1874E384985A}"/>
          </ac:spMkLst>
        </pc:spChg>
        <pc:spChg chg="mod">
          <ac:chgData name="Wishnu Kusumo Agung E" userId="986c1881-8e1a-4886-afd0-326505f7cbd9" providerId="ADAL" clId="{4D390CDC-1294-497D-AB24-DA3A567E5FD5}" dt="2023-10-03T11:34:41.988" v="1342"/>
          <ac:spMkLst>
            <pc:docMk/>
            <pc:sldMk cId="1514660980" sldId="388"/>
            <ac:spMk id="3" creationId="{9083E3FC-9597-B141-9F17-176D955C2D5B}"/>
          </ac:spMkLst>
        </pc:spChg>
        <pc:spChg chg="mod">
          <ac:chgData name="Wishnu Kusumo Agung E" userId="986c1881-8e1a-4886-afd0-326505f7cbd9" providerId="ADAL" clId="{4D390CDC-1294-497D-AB24-DA3A567E5FD5}" dt="2023-10-01T09:54:49.515" v="1100" actId="20577"/>
          <ac:spMkLst>
            <pc:docMk/>
            <pc:sldMk cId="1514660980" sldId="388"/>
            <ac:spMk id="10" creationId="{C1F1844D-C8A1-2020-7200-3070C2D78D8F}"/>
          </ac:spMkLst>
        </pc:spChg>
      </pc:sldChg>
      <pc:sldChg chg="modSp add mod">
        <pc:chgData name="Wishnu Kusumo Agung E" userId="986c1881-8e1a-4886-afd0-326505f7cbd9" providerId="ADAL" clId="{4D390CDC-1294-497D-AB24-DA3A567E5FD5}" dt="2023-10-03T11:28:57.133" v="1286" actId="122"/>
        <pc:sldMkLst>
          <pc:docMk/>
          <pc:sldMk cId="744194259" sldId="389"/>
        </pc:sldMkLst>
        <pc:spChg chg="mod">
          <ac:chgData name="Wishnu Kusumo Agung E" userId="986c1881-8e1a-4886-afd0-326505f7cbd9" providerId="ADAL" clId="{4D390CDC-1294-497D-AB24-DA3A567E5FD5}" dt="2023-10-01T10:03:12.389" v="1134" actId="242"/>
          <ac:spMkLst>
            <pc:docMk/>
            <pc:sldMk cId="744194259" sldId="389"/>
            <ac:spMk id="2" creationId="{315DB8A7-5417-9BD8-FC2B-1874E384985A}"/>
          </ac:spMkLst>
        </pc:spChg>
        <pc:spChg chg="mod">
          <ac:chgData name="Wishnu Kusumo Agung E" userId="986c1881-8e1a-4886-afd0-326505f7cbd9" providerId="ADAL" clId="{4D390CDC-1294-497D-AB24-DA3A567E5FD5}" dt="2023-10-03T11:28:57.133" v="1286" actId="122"/>
          <ac:spMkLst>
            <pc:docMk/>
            <pc:sldMk cId="744194259" sldId="389"/>
            <ac:spMk id="3" creationId="{9083E3FC-9597-B141-9F17-176D955C2D5B}"/>
          </ac:spMkLst>
        </pc:spChg>
        <pc:spChg chg="mod">
          <ac:chgData name="Wishnu Kusumo Agung E" userId="986c1881-8e1a-4886-afd0-326505f7cbd9" providerId="ADAL" clId="{4D390CDC-1294-497D-AB24-DA3A567E5FD5}" dt="2023-10-01T10:00:57.235" v="1122" actId="20577"/>
          <ac:spMkLst>
            <pc:docMk/>
            <pc:sldMk cId="744194259" sldId="389"/>
            <ac:spMk id="10" creationId="{C1F1844D-C8A1-2020-7200-3070C2D78D8F}"/>
          </ac:spMkLst>
        </pc:spChg>
      </pc:sldChg>
      <pc:sldChg chg="modSp add mod">
        <pc:chgData name="Wishnu Kusumo Agung E" userId="986c1881-8e1a-4886-afd0-326505f7cbd9" providerId="ADAL" clId="{4D390CDC-1294-497D-AB24-DA3A567E5FD5}" dt="2023-10-03T11:09:58.397" v="1235" actId="2711"/>
        <pc:sldMkLst>
          <pc:docMk/>
          <pc:sldMk cId="1445584430" sldId="390"/>
        </pc:sldMkLst>
        <pc:spChg chg="mod">
          <ac:chgData name="Wishnu Kusumo Agung E" userId="986c1881-8e1a-4886-afd0-326505f7cbd9" providerId="ADAL" clId="{4D390CDC-1294-497D-AB24-DA3A567E5FD5}" dt="2023-10-01T10:03:28.697" v="1135"/>
          <ac:spMkLst>
            <pc:docMk/>
            <pc:sldMk cId="1445584430" sldId="390"/>
            <ac:spMk id="2" creationId="{315DB8A7-5417-9BD8-FC2B-1874E384985A}"/>
          </ac:spMkLst>
        </pc:spChg>
        <pc:spChg chg="mod">
          <ac:chgData name="Wishnu Kusumo Agung E" userId="986c1881-8e1a-4886-afd0-326505f7cbd9" providerId="ADAL" clId="{4D390CDC-1294-497D-AB24-DA3A567E5FD5}" dt="2023-10-03T11:09:58.397" v="1235" actId="2711"/>
          <ac:spMkLst>
            <pc:docMk/>
            <pc:sldMk cId="1445584430" sldId="390"/>
            <ac:spMk id="3" creationId="{9083E3FC-9597-B141-9F17-176D955C2D5B}"/>
          </ac:spMkLst>
        </pc:spChg>
        <pc:spChg chg="mod">
          <ac:chgData name="Wishnu Kusumo Agung E" userId="986c1881-8e1a-4886-afd0-326505f7cbd9" providerId="ADAL" clId="{4D390CDC-1294-497D-AB24-DA3A567E5FD5}" dt="2023-10-01T10:03:32.214" v="1137" actId="20577"/>
          <ac:spMkLst>
            <pc:docMk/>
            <pc:sldMk cId="1445584430" sldId="390"/>
            <ac:spMk id="10" creationId="{C1F1844D-C8A1-2020-7200-3070C2D78D8F}"/>
          </ac:spMkLst>
        </pc:spChg>
      </pc:sldChg>
      <pc:sldChg chg="addSp delSp modSp add mod">
        <pc:chgData name="Wishnu Kusumo Agung E" userId="986c1881-8e1a-4886-afd0-326505f7cbd9" providerId="ADAL" clId="{4D390CDC-1294-497D-AB24-DA3A567E5FD5}" dt="2023-10-02T02:58:09.115" v="1227" actId="20577"/>
        <pc:sldMkLst>
          <pc:docMk/>
          <pc:sldMk cId="1412793027" sldId="391"/>
        </pc:sldMkLst>
        <pc:spChg chg="mod">
          <ac:chgData name="Wishnu Kusumo Agung E" userId="986c1881-8e1a-4886-afd0-326505f7cbd9" providerId="ADAL" clId="{4D390CDC-1294-497D-AB24-DA3A567E5FD5}" dt="2023-10-02T02:58:09.115" v="1227" actId="20577"/>
          <ac:spMkLst>
            <pc:docMk/>
            <pc:sldMk cId="1412793027" sldId="391"/>
            <ac:spMk id="2" creationId="{315DB8A7-5417-9BD8-FC2B-1874E384985A}"/>
          </ac:spMkLst>
        </pc:spChg>
        <pc:spChg chg="del">
          <ac:chgData name="Wishnu Kusumo Agung E" userId="986c1881-8e1a-4886-afd0-326505f7cbd9" providerId="ADAL" clId="{4D390CDC-1294-497D-AB24-DA3A567E5FD5}" dt="2023-10-01T10:06:19.795" v="1160" actId="478"/>
          <ac:spMkLst>
            <pc:docMk/>
            <pc:sldMk cId="1412793027" sldId="391"/>
            <ac:spMk id="3" creationId="{9083E3FC-9597-B141-9F17-176D955C2D5B}"/>
          </ac:spMkLst>
        </pc:spChg>
        <pc:spChg chg="add del mod">
          <ac:chgData name="Wishnu Kusumo Agung E" userId="986c1881-8e1a-4886-afd0-326505f7cbd9" providerId="ADAL" clId="{4D390CDC-1294-497D-AB24-DA3A567E5FD5}" dt="2023-10-01T10:06:42.896" v="1202" actId="478"/>
          <ac:spMkLst>
            <pc:docMk/>
            <pc:sldMk cId="1412793027" sldId="391"/>
            <ac:spMk id="5" creationId="{87D5F88A-0DC8-9F3F-A776-1B53313BD28B}"/>
          </ac:spMkLst>
        </pc:spChg>
        <pc:spChg chg="add del mod">
          <ac:chgData name="Wishnu Kusumo Agung E" userId="986c1881-8e1a-4886-afd0-326505f7cbd9" providerId="ADAL" clId="{4D390CDC-1294-497D-AB24-DA3A567E5FD5}" dt="2023-10-01T10:06:42.896" v="1202" actId="478"/>
          <ac:spMkLst>
            <pc:docMk/>
            <pc:sldMk cId="1412793027" sldId="391"/>
            <ac:spMk id="7" creationId="{D411DC6F-C0A1-2DD5-8309-758C890A2FC6}"/>
          </ac:spMkLst>
        </pc:spChg>
        <pc:spChg chg="del mod">
          <ac:chgData name="Wishnu Kusumo Agung E" userId="986c1881-8e1a-4886-afd0-326505f7cbd9" providerId="ADAL" clId="{4D390CDC-1294-497D-AB24-DA3A567E5FD5}" dt="2023-10-01T10:06:17.467" v="1159" actId="478"/>
          <ac:spMkLst>
            <pc:docMk/>
            <pc:sldMk cId="1412793027" sldId="391"/>
            <ac:spMk id="10" creationId="{C1F1844D-C8A1-2020-7200-3070C2D78D8F}"/>
          </ac:spMkLst>
        </pc:spChg>
      </pc:sldChg>
      <pc:sldChg chg="modSp add del mod">
        <pc:chgData name="Wishnu Kusumo Agung E" userId="986c1881-8e1a-4886-afd0-326505f7cbd9" providerId="ADAL" clId="{4D390CDC-1294-497D-AB24-DA3A567E5FD5}" dt="2023-10-01T10:01:31.545" v="1130" actId="47"/>
        <pc:sldMkLst>
          <pc:docMk/>
          <pc:sldMk cId="2446852161" sldId="392"/>
        </pc:sldMkLst>
        <pc:spChg chg="mod">
          <ac:chgData name="Wishnu Kusumo Agung E" userId="986c1881-8e1a-4886-afd0-326505f7cbd9" providerId="ADAL" clId="{4D390CDC-1294-497D-AB24-DA3A567E5FD5}" dt="2023-10-01T10:01:14.963" v="1129" actId="20577"/>
          <ac:spMkLst>
            <pc:docMk/>
            <pc:sldMk cId="2446852161" sldId="392"/>
            <ac:spMk id="10" creationId="{C1F1844D-C8A1-2020-7200-3070C2D78D8F}"/>
          </ac:spMkLst>
        </pc:spChg>
      </pc:sldChg>
      <pc:sldChg chg="add">
        <pc:chgData name="Wishnu Kusumo Agung E" userId="986c1881-8e1a-4886-afd0-326505f7cbd9" providerId="ADAL" clId="{4D390CDC-1294-497D-AB24-DA3A567E5FD5}" dt="2023-10-01T10:02:50.707" v="1131"/>
        <pc:sldMkLst>
          <pc:docMk/>
          <pc:sldMk cId="2937442276" sldId="392"/>
        </pc:sldMkLst>
      </pc:sldChg>
      <pc:sldChg chg="add">
        <pc:chgData name="Wishnu Kusumo Agung E" userId="986c1881-8e1a-4886-afd0-326505f7cbd9" providerId="ADAL" clId="{4D390CDC-1294-497D-AB24-DA3A567E5FD5}" dt="2023-10-01T10:05:14.882" v="1155"/>
        <pc:sldMkLst>
          <pc:docMk/>
          <pc:sldMk cId="3323320663" sldId="393"/>
        </pc:sldMkLst>
      </pc:sldChg>
      <pc:sldChg chg="add">
        <pc:chgData name="Wishnu Kusumo Agung E" userId="986c1881-8e1a-4886-afd0-326505f7cbd9" providerId="ADAL" clId="{4D390CDC-1294-497D-AB24-DA3A567E5FD5}" dt="2023-10-01T10:05:14.882" v="1155"/>
        <pc:sldMkLst>
          <pc:docMk/>
          <pc:sldMk cId="2123865069" sldId="394"/>
        </pc:sldMkLst>
      </pc:sldChg>
      <pc:sldChg chg="add">
        <pc:chgData name="Wishnu Kusumo Agung E" userId="986c1881-8e1a-4886-afd0-326505f7cbd9" providerId="ADAL" clId="{4D390CDC-1294-497D-AB24-DA3A567E5FD5}" dt="2023-10-01T10:08:26.559" v="1205"/>
        <pc:sldMkLst>
          <pc:docMk/>
          <pc:sldMk cId="1379477637" sldId="395"/>
        </pc:sldMkLst>
      </pc:sldChg>
      <pc:sldChg chg="add">
        <pc:chgData name="Wishnu Kusumo Agung E" userId="986c1881-8e1a-4886-afd0-326505f7cbd9" providerId="ADAL" clId="{4D390CDC-1294-497D-AB24-DA3A567E5FD5}" dt="2023-10-01T10:08:26.559" v="1205"/>
        <pc:sldMkLst>
          <pc:docMk/>
          <pc:sldMk cId="4262497664" sldId="396"/>
        </pc:sldMkLst>
      </pc:sldChg>
      <pc:sldChg chg="add">
        <pc:chgData name="Wishnu Kusumo Agung E" userId="986c1881-8e1a-4886-afd0-326505f7cbd9" providerId="ADAL" clId="{4D390CDC-1294-497D-AB24-DA3A567E5FD5}" dt="2023-10-01T10:08:26.559" v="1205"/>
        <pc:sldMkLst>
          <pc:docMk/>
          <pc:sldMk cId="1300493155" sldId="397"/>
        </pc:sldMkLst>
      </pc:sldChg>
      <pc:sldChg chg="add">
        <pc:chgData name="Wishnu Kusumo Agung E" userId="986c1881-8e1a-4886-afd0-326505f7cbd9" providerId="ADAL" clId="{4D390CDC-1294-497D-AB24-DA3A567E5FD5}" dt="2023-10-01T10:09:39.018" v="1206"/>
        <pc:sldMkLst>
          <pc:docMk/>
          <pc:sldMk cId="1260955380" sldId="398"/>
        </pc:sldMkLst>
      </pc:sldChg>
      <pc:sldChg chg="add">
        <pc:chgData name="Wishnu Kusumo Agung E" userId="986c1881-8e1a-4886-afd0-326505f7cbd9" providerId="ADAL" clId="{4D390CDC-1294-497D-AB24-DA3A567E5FD5}" dt="2023-10-01T10:09:39.018" v="1206"/>
        <pc:sldMkLst>
          <pc:docMk/>
          <pc:sldMk cId="3357014361" sldId="399"/>
        </pc:sldMkLst>
      </pc:sldChg>
      <pc:sldChg chg="add">
        <pc:chgData name="Wishnu Kusumo Agung E" userId="986c1881-8e1a-4886-afd0-326505f7cbd9" providerId="ADAL" clId="{4D390CDC-1294-497D-AB24-DA3A567E5FD5}" dt="2023-10-01T10:09:39.018" v="1206"/>
        <pc:sldMkLst>
          <pc:docMk/>
          <pc:sldMk cId="1170663265" sldId="400"/>
        </pc:sldMkLst>
      </pc:sldChg>
    </pc:docChg>
  </pc:docChgLst>
  <pc:docChgLst>
    <pc:chgData name="BAGAS DWI SURYO WIBOWO" userId="S::bagas.wibowo@kemenkeu.go.id::f9603589-a366-4622-afe1-bb97cdead242" providerId="AD" clId="Web-{E538EAF3-1E70-4B03-A269-8D8CC8C3A0AC}"/>
    <pc:docChg chg="modSld">
      <pc:chgData name="BAGAS DWI SURYO WIBOWO" userId="S::bagas.wibowo@kemenkeu.go.id::f9603589-a366-4622-afe1-bb97cdead242" providerId="AD" clId="Web-{E538EAF3-1E70-4B03-A269-8D8CC8C3A0AC}" dt="2023-08-24T23:00:55.822" v="113" actId="20577"/>
      <pc:docMkLst>
        <pc:docMk/>
      </pc:docMkLst>
      <pc:sldChg chg="modSp">
        <pc:chgData name="BAGAS DWI SURYO WIBOWO" userId="S::bagas.wibowo@kemenkeu.go.id::f9603589-a366-4622-afe1-bb97cdead242" providerId="AD" clId="Web-{E538EAF3-1E70-4B03-A269-8D8CC8C3A0AC}" dt="2023-08-24T23:00:55.822" v="113" actId="20577"/>
        <pc:sldMkLst>
          <pc:docMk/>
          <pc:sldMk cId="1430000906" sldId="354"/>
        </pc:sldMkLst>
        <pc:spChg chg="mod">
          <ac:chgData name="BAGAS DWI SURYO WIBOWO" userId="S::bagas.wibowo@kemenkeu.go.id::f9603589-a366-4622-afe1-bb97cdead242" providerId="AD" clId="Web-{E538EAF3-1E70-4B03-A269-8D8CC8C3A0AC}" dt="2023-08-24T23:00:55.822" v="113" actId="20577"/>
          <ac:spMkLst>
            <pc:docMk/>
            <pc:sldMk cId="1430000906" sldId="354"/>
            <ac:spMk id="3" creationId="{DB27FB2C-B199-6B02-7C1A-96BC549CF0A4}"/>
          </ac:spMkLst>
        </pc:spChg>
      </pc:sldChg>
      <pc:sldChg chg="addSp modSp">
        <pc:chgData name="BAGAS DWI SURYO WIBOWO" userId="S::bagas.wibowo@kemenkeu.go.id::f9603589-a366-4622-afe1-bb97cdead242" providerId="AD" clId="Web-{E538EAF3-1E70-4B03-A269-8D8CC8C3A0AC}" dt="2023-08-24T23:00:30.102" v="105" actId="20577"/>
        <pc:sldMkLst>
          <pc:docMk/>
          <pc:sldMk cId="710815582" sldId="356"/>
        </pc:sldMkLst>
        <pc:spChg chg="mod">
          <ac:chgData name="BAGAS DWI SURYO WIBOWO" userId="S::bagas.wibowo@kemenkeu.go.id::f9603589-a366-4622-afe1-bb97cdead242" providerId="AD" clId="Web-{E538EAF3-1E70-4B03-A269-8D8CC8C3A0AC}" dt="2023-08-24T22:59:54.757" v="68" actId="14100"/>
          <ac:spMkLst>
            <pc:docMk/>
            <pc:sldMk cId="710815582" sldId="356"/>
            <ac:spMk id="3" creationId="{733EB01B-3E41-E595-118E-65C772387D0E}"/>
          </ac:spMkLst>
        </pc:spChg>
        <pc:spChg chg="add mod">
          <ac:chgData name="BAGAS DWI SURYO WIBOWO" userId="S::bagas.wibowo@kemenkeu.go.id::f9603589-a366-4622-afe1-bb97cdead242" providerId="AD" clId="Web-{E538EAF3-1E70-4B03-A269-8D8CC8C3A0AC}" dt="2023-08-24T23:00:30.102" v="105" actId="20577"/>
          <ac:spMkLst>
            <pc:docMk/>
            <pc:sldMk cId="710815582" sldId="356"/>
            <ac:spMk id="4" creationId="{006D6004-D8E7-694F-BFB7-59FFFB9E8AD4}"/>
          </ac:spMkLst>
        </pc:spChg>
        <pc:spChg chg="mod">
          <ac:chgData name="BAGAS DWI SURYO WIBOWO" userId="S::bagas.wibowo@kemenkeu.go.id::f9603589-a366-4622-afe1-bb97cdead242" providerId="AD" clId="Web-{E538EAF3-1E70-4B03-A269-8D8CC8C3A0AC}" dt="2023-08-24T23:00:10.149" v="87" actId="20577"/>
          <ac:spMkLst>
            <pc:docMk/>
            <pc:sldMk cId="710815582" sldId="356"/>
            <ac:spMk id="6" creationId="{714EE286-BD5B-2EF2-E4CD-700CAD66E0BC}"/>
          </ac:spMkLst>
        </pc:spChg>
        <pc:spChg chg="mod">
          <ac:chgData name="BAGAS DWI SURYO WIBOWO" userId="S::bagas.wibowo@kemenkeu.go.id::f9603589-a366-4622-afe1-bb97cdead242" providerId="AD" clId="Web-{E538EAF3-1E70-4B03-A269-8D8CC8C3A0AC}" dt="2023-08-24T23:00:19.055" v="97" actId="20577"/>
          <ac:spMkLst>
            <pc:docMk/>
            <pc:sldMk cId="710815582" sldId="356"/>
            <ac:spMk id="7" creationId="{408DF3D6-9411-1CA0-53E3-D5D71F46A062}"/>
          </ac:spMkLst>
        </pc:spChg>
        <pc:picChg chg="mod">
          <ac:chgData name="BAGAS DWI SURYO WIBOWO" userId="S::bagas.wibowo@kemenkeu.go.id::f9603589-a366-4622-afe1-bb97cdead242" providerId="AD" clId="Web-{E538EAF3-1E70-4B03-A269-8D8CC8C3A0AC}" dt="2023-08-24T22:59:41.958" v="64"/>
          <ac:picMkLst>
            <pc:docMk/>
            <pc:sldMk cId="710815582" sldId="356"/>
            <ac:picMk id="5" creationId="{50811308-4B20-924F-A32E-F04930DA99A2}"/>
          </ac:picMkLst>
        </pc:picChg>
      </pc:sldChg>
      <pc:sldChg chg="modSp">
        <pc:chgData name="BAGAS DWI SURYO WIBOWO" userId="S::bagas.wibowo@kemenkeu.go.id::f9603589-a366-4622-afe1-bb97cdead242" providerId="AD" clId="Web-{E538EAF3-1E70-4B03-A269-8D8CC8C3A0AC}" dt="2023-08-24T22:58:07.783" v="45" actId="1076"/>
        <pc:sldMkLst>
          <pc:docMk/>
          <pc:sldMk cId="2968150371" sldId="357"/>
        </pc:sldMkLst>
        <pc:spChg chg="mod">
          <ac:chgData name="BAGAS DWI SURYO WIBOWO" userId="S::bagas.wibowo@kemenkeu.go.id::f9603589-a366-4622-afe1-bb97cdead242" providerId="AD" clId="Web-{E538EAF3-1E70-4B03-A269-8D8CC8C3A0AC}" dt="2023-08-24T22:58:07.783" v="45" actId="1076"/>
          <ac:spMkLst>
            <pc:docMk/>
            <pc:sldMk cId="2968150371" sldId="357"/>
            <ac:spMk id="3" creationId="{63A3A142-AFA2-9CC4-99FB-1A548FC19A28}"/>
          </ac:spMkLst>
        </pc:spChg>
      </pc:sldChg>
      <pc:sldChg chg="modSp">
        <pc:chgData name="BAGAS DWI SURYO WIBOWO" userId="S::bagas.wibowo@kemenkeu.go.id::f9603589-a366-4622-afe1-bb97cdead242" providerId="AD" clId="Web-{E538EAF3-1E70-4B03-A269-8D8CC8C3A0AC}" dt="2023-08-24T22:57:17.172" v="44" actId="14100"/>
        <pc:sldMkLst>
          <pc:docMk/>
          <pc:sldMk cId="3228935235" sldId="361"/>
        </pc:sldMkLst>
        <pc:spChg chg="mod">
          <ac:chgData name="BAGAS DWI SURYO WIBOWO" userId="S::bagas.wibowo@kemenkeu.go.id::f9603589-a366-4622-afe1-bb97cdead242" providerId="AD" clId="Web-{E538EAF3-1E70-4B03-A269-8D8CC8C3A0AC}" dt="2023-08-24T22:57:17.172" v="44" actId="14100"/>
          <ac:spMkLst>
            <pc:docMk/>
            <pc:sldMk cId="3228935235" sldId="361"/>
            <ac:spMk id="6" creationId="{8B8F690E-3256-FED5-EEAC-FAB37428F067}"/>
          </ac:spMkLst>
        </pc:spChg>
      </pc:sldChg>
      <pc:sldChg chg="modSp">
        <pc:chgData name="BAGAS DWI SURYO WIBOWO" userId="S::bagas.wibowo@kemenkeu.go.id::f9603589-a366-4622-afe1-bb97cdead242" providerId="AD" clId="Web-{E538EAF3-1E70-4B03-A269-8D8CC8C3A0AC}" dt="2023-08-24T22:56:34.576" v="41" actId="1076"/>
        <pc:sldMkLst>
          <pc:docMk/>
          <pc:sldMk cId="3779835645" sldId="367"/>
        </pc:sldMkLst>
        <pc:spChg chg="mod">
          <ac:chgData name="BAGAS DWI SURYO WIBOWO" userId="S::bagas.wibowo@kemenkeu.go.id::f9603589-a366-4622-afe1-bb97cdead242" providerId="AD" clId="Web-{E538EAF3-1E70-4B03-A269-8D8CC8C3A0AC}" dt="2023-08-24T22:56:24.701" v="39" actId="1076"/>
          <ac:spMkLst>
            <pc:docMk/>
            <pc:sldMk cId="3779835645" sldId="367"/>
            <ac:spMk id="4" creationId="{2C2D0B65-D1D9-6107-6485-28C4DC3CA3F2}"/>
          </ac:spMkLst>
        </pc:spChg>
        <pc:spChg chg="mod">
          <ac:chgData name="BAGAS DWI SURYO WIBOWO" userId="S::bagas.wibowo@kemenkeu.go.id::f9603589-a366-4622-afe1-bb97cdead242" providerId="AD" clId="Web-{E538EAF3-1E70-4B03-A269-8D8CC8C3A0AC}" dt="2023-08-24T22:56:34.576" v="41" actId="1076"/>
          <ac:spMkLst>
            <pc:docMk/>
            <pc:sldMk cId="3779835645" sldId="367"/>
            <ac:spMk id="8" creationId="{B7140490-D2EF-83E1-55D7-186D0E374B78}"/>
          </ac:spMkLst>
        </pc:spChg>
        <pc:picChg chg="mod">
          <ac:chgData name="BAGAS DWI SURYO WIBOWO" userId="S::bagas.wibowo@kemenkeu.go.id::f9603589-a366-4622-afe1-bb97cdead242" providerId="AD" clId="Web-{E538EAF3-1E70-4B03-A269-8D8CC8C3A0AC}" dt="2023-08-24T22:55:49.465" v="36"/>
          <ac:picMkLst>
            <pc:docMk/>
            <pc:sldMk cId="3779835645" sldId="367"/>
            <ac:picMk id="7" creationId="{139472AA-54A5-B607-C6FC-5898C94A65E0}"/>
          </ac:picMkLst>
        </pc:picChg>
        <pc:picChg chg="mod">
          <ac:chgData name="BAGAS DWI SURYO WIBOWO" userId="S::bagas.wibowo@kemenkeu.go.id::f9603589-a366-4622-afe1-bb97cdead242" providerId="AD" clId="Web-{E538EAF3-1E70-4B03-A269-8D8CC8C3A0AC}" dt="2023-08-24T22:55:49.512" v="37"/>
          <ac:picMkLst>
            <pc:docMk/>
            <pc:sldMk cId="3779835645" sldId="367"/>
            <ac:picMk id="9" creationId="{A116ABFA-8D2D-C902-D765-3639F570A95A}"/>
          </ac:picMkLst>
        </pc:picChg>
      </pc:sldChg>
      <pc:sldChg chg="modSp">
        <pc:chgData name="BAGAS DWI SURYO WIBOWO" userId="S::bagas.wibowo@kemenkeu.go.id::f9603589-a366-4622-afe1-bb97cdead242" providerId="AD" clId="Web-{E538EAF3-1E70-4B03-A269-8D8CC8C3A0AC}" dt="2023-08-24T22:55:05.980" v="35" actId="20577"/>
        <pc:sldMkLst>
          <pc:docMk/>
          <pc:sldMk cId="3509554533" sldId="371"/>
        </pc:sldMkLst>
        <pc:spChg chg="mod">
          <ac:chgData name="BAGAS DWI SURYO WIBOWO" userId="S::bagas.wibowo@kemenkeu.go.id::f9603589-a366-4622-afe1-bb97cdead242" providerId="AD" clId="Web-{E538EAF3-1E70-4B03-A269-8D8CC8C3A0AC}" dt="2023-08-24T22:55:05.980" v="35" actId="20577"/>
          <ac:spMkLst>
            <pc:docMk/>
            <pc:sldMk cId="3509554533" sldId="371"/>
            <ac:spMk id="3" creationId="{111293D1-E8B0-7F52-AD7E-EF26DFC55DC7}"/>
          </ac:spMkLst>
        </pc:spChg>
      </pc:sldChg>
      <pc:sldChg chg="modSp">
        <pc:chgData name="BAGAS DWI SURYO WIBOWO" userId="S::bagas.wibowo@kemenkeu.go.id::f9603589-a366-4622-afe1-bb97cdead242" providerId="AD" clId="Web-{E538EAF3-1E70-4B03-A269-8D8CC8C3A0AC}" dt="2023-08-24T22:54:34.885" v="33" actId="1076"/>
        <pc:sldMkLst>
          <pc:docMk/>
          <pc:sldMk cId="2467306576" sldId="376"/>
        </pc:sldMkLst>
        <pc:spChg chg="mod">
          <ac:chgData name="BAGAS DWI SURYO WIBOWO" userId="S::bagas.wibowo@kemenkeu.go.id::f9603589-a366-4622-afe1-bb97cdead242" providerId="AD" clId="Web-{E538EAF3-1E70-4B03-A269-8D8CC8C3A0AC}" dt="2023-08-24T22:54:29.650" v="32" actId="1076"/>
          <ac:spMkLst>
            <pc:docMk/>
            <pc:sldMk cId="2467306576" sldId="376"/>
            <ac:spMk id="3" creationId="{78A1C9D2-504E-1B90-040D-33A2AC835D7D}"/>
          </ac:spMkLst>
        </pc:spChg>
        <pc:spChg chg="mod">
          <ac:chgData name="BAGAS DWI SURYO WIBOWO" userId="S::bagas.wibowo@kemenkeu.go.id::f9603589-a366-4622-afe1-bb97cdead242" providerId="AD" clId="Web-{E538EAF3-1E70-4B03-A269-8D8CC8C3A0AC}" dt="2023-08-24T22:54:34.885" v="33" actId="1076"/>
          <ac:spMkLst>
            <pc:docMk/>
            <pc:sldMk cId="2467306576" sldId="376"/>
            <ac:spMk id="5" creationId="{453166B2-FAF2-0498-A914-AE458F2FB18E}"/>
          </ac:spMkLst>
        </pc:spChg>
        <pc:picChg chg="mod modCrop">
          <ac:chgData name="BAGAS DWI SURYO WIBOWO" userId="S::bagas.wibowo@kemenkeu.go.id::f9603589-a366-4622-afe1-bb97cdead242" providerId="AD" clId="Web-{E538EAF3-1E70-4B03-A269-8D8CC8C3A0AC}" dt="2023-08-24T22:54:05.681" v="25"/>
          <ac:picMkLst>
            <pc:docMk/>
            <pc:sldMk cId="2467306576" sldId="376"/>
            <ac:picMk id="1028" creationId="{B316F61C-BFC6-6615-1BB9-8ACEC08EA9FA}"/>
          </ac:picMkLst>
        </pc:picChg>
      </pc:sldChg>
      <pc:sldChg chg="modSp">
        <pc:chgData name="BAGAS DWI SURYO WIBOWO" userId="S::bagas.wibowo@kemenkeu.go.id::f9603589-a366-4622-afe1-bb97cdead242" providerId="AD" clId="Web-{E538EAF3-1E70-4B03-A269-8D8CC8C3A0AC}" dt="2023-08-24T22:53:26.476" v="23"/>
        <pc:sldMkLst>
          <pc:docMk/>
          <pc:sldMk cId="2784041570" sldId="377"/>
        </pc:sldMkLst>
        <pc:spChg chg="mod">
          <ac:chgData name="BAGAS DWI SURYO WIBOWO" userId="S::bagas.wibowo@kemenkeu.go.id::f9603589-a366-4622-afe1-bb97cdead242" providerId="AD" clId="Web-{E538EAF3-1E70-4B03-A269-8D8CC8C3A0AC}" dt="2023-08-24T22:53:26.476" v="23"/>
          <ac:spMkLst>
            <pc:docMk/>
            <pc:sldMk cId="2784041570" sldId="377"/>
            <ac:spMk id="2" creationId="{57A01324-2C62-862F-4B17-6A03CFB1C0DB}"/>
          </ac:spMkLst>
        </pc:spChg>
        <pc:spChg chg="mod">
          <ac:chgData name="BAGAS DWI SURYO WIBOWO" userId="S::bagas.wibowo@kemenkeu.go.id::f9603589-a366-4622-afe1-bb97cdead242" providerId="AD" clId="Web-{E538EAF3-1E70-4B03-A269-8D8CC8C3A0AC}" dt="2023-08-24T22:52:58.710" v="17" actId="20577"/>
          <ac:spMkLst>
            <pc:docMk/>
            <pc:sldMk cId="2784041570" sldId="377"/>
            <ac:spMk id="5" creationId="{6CF306DD-B143-4D66-29FF-8ADA4E94B7EF}"/>
          </ac:spMkLst>
        </pc:spChg>
      </pc:sldChg>
    </pc:docChg>
  </pc:docChgLst>
  <pc:docChgLst>
    <pc:chgData name="Wishnu Kusumo Agung E" userId="S::wishnu.erlangga@kemenkeu.go.id::986c1881-8e1a-4886-afd0-326505f7cbd9" providerId="AD" clId="Web-{DE8A5863-C507-4BE2-B8BE-10DFEB729B3C}"/>
    <pc:docChg chg="modSld">
      <pc:chgData name="Wishnu Kusumo Agung E" userId="S::wishnu.erlangga@kemenkeu.go.id::986c1881-8e1a-4886-afd0-326505f7cbd9" providerId="AD" clId="Web-{DE8A5863-C507-4BE2-B8BE-10DFEB729B3C}" dt="2023-08-24T07:59:50.823" v="8" actId="20577"/>
      <pc:docMkLst>
        <pc:docMk/>
      </pc:docMkLst>
      <pc:sldChg chg="modSp">
        <pc:chgData name="Wishnu Kusumo Agung E" userId="S::wishnu.erlangga@kemenkeu.go.id::986c1881-8e1a-4886-afd0-326505f7cbd9" providerId="AD" clId="Web-{DE8A5863-C507-4BE2-B8BE-10DFEB729B3C}" dt="2023-08-24T07:59:50.823" v="8" actId="20577"/>
        <pc:sldMkLst>
          <pc:docMk/>
          <pc:sldMk cId="3873917213" sldId="378"/>
        </pc:sldMkLst>
        <pc:spChg chg="mod">
          <ac:chgData name="Wishnu Kusumo Agung E" userId="S::wishnu.erlangga@kemenkeu.go.id::986c1881-8e1a-4886-afd0-326505f7cbd9" providerId="AD" clId="Web-{DE8A5863-C507-4BE2-B8BE-10DFEB729B3C}" dt="2023-08-24T07:59:50.823" v="8" actId="20577"/>
          <ac:spMkLst>
            <pc:docMk/>
            <pc:sldMk cId="3873917213" sldId="378"/>
            <ac:spMk id="99" creationId="{00000000-0000-0000-0000-000000000000}"/>
          </ac:spMkLst>
        </pc:spChg>
      </pc:sldChg>
    </pc:docChg>
  </pc:docChgLst>
  <pc:docChgLst>
    <pc:chgData name="Wishnu Kusumo Agung E" userId="S::wishnu.erlangga@kemenkeu.go.id::986c1881-8e1a-4886-afd0-326505f7cbd9" providerId="AD" clId="Web-{46C20F05-AB83-4681-B4A0-C6DCB787CCD1}"/>
    <pc:docChg chg="addSld delSld modSld">
      <pc:chgData name="Wishnu Kusumo Agung E" userId="S::wishnu.erlangga@kemenkeu.go.id::986c1881-8e1a-4886-afd0-326505f7cbd9" providerId="AD" clId="Web-{46C20F05-AB83-4681-B4A0-C6DCB787CCD1}" dt="2023-08-23T12:49:02.923" v="127"/>
      <pc:docMkLst>
        <pc:docMk/>
      </pc:docMkLst>
      <pc:sldChg chg="del">
        <pc:chgData name="Wishnu Kusumo Agung E" userId="S::wishnu.erlangga@kemenkeu.go.id::986c1881-8e1a-4886-afd0-326505f7cbd9" providerId="AD" clId="Web-{46C20F05-AB83-4681-B4A0-C6DCB787CCD1}" dt="2023-08-23T12:48:10.765" v="122"/>
        <pc:sldMkLst>
          <pc:docMk/>
          <pc:sldMk cId="0" sldId="256"/>
        </pc:sldMkLst>
      </pc:sldChg>
      <pc:sldChg chg="del">
        <pc:chgData name="Wishnu Kusumo Agung E" userId="S::wishnu.erlangga@kemenkeu.go.id::986c1881-8e1a-4886-afd0-326505f7cbd9" providerId="AD" clId="Web-{46C20F05-AB83-4681-B4A0-C6DCB787CCD1}" dt="2023-08-23T12:48:10.765" v="121"/>
        <pc:sldMkLst>
          <pc:docMk/>
          <pc:sldMk cId="0" sldId="257"/>
        </pc:sldMkLst>
      </pc:sldChg>
      <pc:sldChg chg="del">
        <pc:chgData name="Wishnu Kusumo Agung E" userId="S::wishnu.erlangga@kemenkeu.go.id::986c1881-8e1a-4886-afd0-326505f7cbd9" providerId="AD" clId="Web-{46C20F05-AB83-4681-B4A0-C6DCB787CCD1}" dt="2023-08-23T12:48:10.750" v="120"/>
        <pc:sldMkLst>
          <pc:docMk/>
          <pc:sldMk cId="0" sldId="258"/>
        </pc:sldMkLst>
      </pc:sldChg>
      <pc:sldChg chg="del">
        <pc:chgData name="Wishnu Kusumo Agung E" userId="S::wishnu.erlangga@kemenkeu.go.id::986c1881-8e1a-4886-afd0-326505f7cbd9" providerId="AD" clId="Web-{46C20F05-AB83-4681-B4A0-C6DCB787CCD1}" dt="2023-08-23T12:48:10.750" v="119"/>
        <pc:sldMkLst>
          <pc:docMk/>
          <pc:sldMk cId="2593831575" sldId="259"/>
        </pc:sldMkLst>
      </pc:sldChg>
      <pc:sldChg chg="del">
        <pc:chgData name="Wishnu Kusumo Agung E" userId="S::wishnu.erlangga@kemenkeu.go.id::986c1881-8e1a-4886-afd0-326505f7cbd9" providerId="AD" clId="Web-{46C20F05-AB83-4681-B4A0-C6DCB787CCD1}" dt="2023-08-23T12:48:10.750" v="118"/>
        <pc:sldMkLst>
          <pc:docMk/>
          <pc:sldMk cId="2339135178" sldId="260"/>
        </pc:sldMkLst>
      </pc:sldChg>
      <pc:sldChg chg="del">
        <pc:chgData name="Wishnu Kusumo Agung E" userId="S::wishnu.erlangga@kemenkeu.go.id::986c1881-8e1a-4886-afd0-326505f7cbd9" providerId="AD" clId="Web-{46C20F05-AB83-4681-B4A0-C6DCB787CCD1}" dt="2023-08-23T12:48:10.750" v="117"/>
        <pc:sldMkLst>
          <pc:docMk/>
          <pc:sldMk cId="3164399756" sldId="261"/>
        </pc:sldMkLst>
      </pc:sldChg>
      <pc:sldChg chg="del">
        <pc:chgData name="Wishnu Kusumo Agung E" userId="S::wishnu.erlangga@kemenkeu.go.id::986c1881-8e1a-4886-afd0-326505f7cbd9" providerId="AD" clId="Web-{46C20F05-AB83-4681-B4A0-C6DCB787CCD1}" dt="2023-08-23T12:48:10.750" v="116"/>
        <pc:sldMkLst>
          <pc:docMk/>
          <pc:sldMk cId="706472651" sldId="262"/>
        </pc:sldMkLst>
      </pc:sldChg>
      <pc:sldChg chg="del">
        <pc:chgData name="Wishnu Kusumo Agung E" userId="S::wishnu.erlangga@kemenkeu.go.id::986c1881-8e1a-4886-afd0-326505f7cbd9" providerId="AD" clId="Web-{46C20F05-AB83-4681-B4A0-C6DCB787CCD1}" dt="2023-08-23T12:48:10.750" v="115"/>
        <pc:sldMkLst>
          <pc:docMk/>
          <pc:sldMk cId="2516108211" sldId="263"/>
        </pc:sldMkLst>
      </pc:sldChg>
      <pc:sldChg chg="del">
        <pc:chgData name="Wishnu Kusumo Agung E" userId="S::wishnu.erlangga@kemenkeu.go.id::986c1881-8e1a-4886-afd0-326505f7cbd9" providerId="AD" clId="Web-{46C20F05-AB83-4681-B4A0-C6DCB787CCD1}" dt="2023-08-23T12:48:10.750" v="114"/>
        <pc:sldMkLst>
          <pc:docMk/>
          <pc:sldMk cId="182798512" sldId="264"/>
        </pc:sldMkLst>
      </pc:sldChg>
      <pc:sldChg chg="del">
        <pc:chgData name="Wishnu Kusumo Agung E" userId="S::wishnu.erlangga@kemenkeu.go.id::986c1881-8e1a-4886-afd0-326505f7cbd9" providerId="AD" clId="Web-{46C20F05-AB83-4681-B4A0-C6DCB787CCD1}" dt="2023-08-23T12:48:10.750" v="113"/>
        <pc:sldMkLst>
          <pc:docMk/>
          <pc:sldMk cId="218876987" sldId="265"/>
        </pc:sldMkLst>
      </pc:sldChg>
      <pc:sldChg chg="del">
        <pc:chgData name="Wishnu Kusumo Agung E" userId="S::wishnu.erlangga@kemenkeu.go.id::986c1881-8e1a-4886-afd0-326505f7cbd9" providerId="AD" clId="Web-{46C20F05-AB83-4681-B4A0-C6DCB787CCD1}" dt="2023-08-23T12:48:10.750" v="112"/>
        <pc:sldMkLst>
          <pc:docMk/>
          <pc:sldMk cId="3276830091" sldId="266"/>
        </pc:sldMkLst>
      </pc:sldChg>
      <pc:sldChg chg="del">
        <pc:chgData name="Wishnu Kusumo Agung E" userId="S::wishnu.erlangga@kemenkeu.go.id::986c1881-8e1a-4886-afd0-326505f7cbd9" providerId="AD" clId="Web-{46C20F05-AB83-4681-B4A0-C6DCB787CCD1}" dt="2023-08-23T12:48:10.750" v="111"/>
        <pc:sldMkLst>
          <pc:docMk/>
          <pc:sldMk cId="1558889472" sldId="267"/>
        </pc:sldMkLst>
      </pc:sldChg>
      <pc:sldChg chg="del">
        <pc:chgData name="Wishnu Kusumo Agung E" userId="S::wishnu.erlangga@kemenkeu.go.id::986c1881-8e1a-4886-afd0-326505f7cbd9" providerId="AD" clId="Web-{46C20F05-AB83-4681-B4A0-C6DCB787CCD1}" dt="2023-08-23T12:48:10.750" v="110"/>
        <pc:sldMkLst>
          <pc:docMk/>
          <pc:sldMk cId="2650681585" sldId="268"/>
        </pc:sldMkLst>
      </pc:sldChg>
      <pc:sldChg chg="del">
        <pc:chgData name="Wishnu Kusumo Agung E" userId="S::wishnu.erlangga@kemenkeu.go.id::986c1881-8e1a-4886-afd0-326505f7cbd9" providerId="AD" clId="Web-{46C20F05-AB83-4681-B4A0-C6DCB787CCD1}" dt="2023-08-23T12:48:10.750" v="109"/>
        <pc:sldMkLst>
          <pc:docMk/>
          <pc:sldMk cId="526656400" sldId="269"/>
        </pc:sldMkLst>
      </pc:sldChg>
      <pc:sldChg chg="del">
        <pc:chgData name="Wishnu Kusumo Agung E" userId="S::wishnu.erlangga@kemenkeu.go.id::986c1881-8e1a-4886-afd0-326505f7cbd9" providerId="AD" clId="Web-{46C20F05-AB83-4681-B4A0-C6DCB787CCD1}" dt="2023-08-23T12:48:10.750" v="108"/>
        <pc:sldMkLst>
          <pc:docMk/>
          <pc:sldMk cId="1779305049" sldId="270"/>
        </pc:sldMkLst>
      </pc:sldChg>
      <pc:sldChg chg="del">
        <pc:chgData name="Wishnu Kusumo Agung E" userId="S::wishnu.erlangga@kemenkeu.go.id::986c1881-8e1a-4886-afd0-326505f7cbd9" providerId="AD" clId="Web-{46C20F05-AB83-4681-B4A0-C6DCB787CCD1}" dt="2023-08-23T12:48:10.734" v="107"/>
        <pc:sldMkLst>
          <pc:docMk/>
          <pc:sldMk cId="1337129935" sldId="271"/>
        </pc:sldMkLst>
      </pc:sldChg>
      <pc:sldChg chg="del">
        <pc:chgData name="Wishnu Kusumo Agung E" userId="S::wishnu.erlangga@kemenkeu.go.id::986c1881-8e1a-4886-afd0-326505f7cbd9" providerId="AD" clId="Web-{46C20F05-AB83-4681-B4A0-C6DCB787CCD1}" dt="2023-08-23T12:48:10.734" v="106"/>
        <pc:sldMkLst>
          <pc:docMk/>
          <pc:sldMk cId="336735329" sldId="272"/>
        </pc:sldMkLst>
      </pc:sldChg>
      <pc:sldChg chg="del">
        <pc:chgData name="Wishnu Kusumo Agung E" userId="S::wishnu.erlangga@kemenkeu.go.id::986c1881-8e1a-4886-afd0-326505f7cbd9" providerId="AD" clId="Web-{46C20F05-AB83-4681-B4A0-C6DCB787CCD1}" dt="2023-08-23T12:48:10.734" v="105"/>
        <pc:sldMkLst>
          <pc:docMk/>
          <pc:sldMk cId="1634230947" sldId="273"/>
        </pc:sldMkLst>
      </pc:sldChg>
      <pc:sldChg chg="del">
        <pc:chgData name="Wishnu Kusumo Agung E" userId="S::wishnu.erlangga@kemenkeu.go.id::986c1881-8e1a-4886-afd0-326505f7cbd9" providerId="AD" clId="Web-{46C20F05-AB83-4681-B4A0-C6DCB787CCD1}" dt="2023-08-23T12:48:10.734" v="104"/>
        <pc:sldMkLst>
          <pc:docMk/>
          <pc:sldMk cId="4102509060" sldId="274"/>
        </pc:sldMkLst>
      </pc:sldChg>
      <pc:sldChg chg="del">
        <pc:chgData name="Wishnu Kusumo Agung E" userId="S::wishnu.erlangga@kemenkeu.go.id::986c1881-8e1a-4886-afd0-326505f7cbd9" providerId="AD" clId="Web-{46C20F05-AB83-4681-B4A0-C6DCB787CCD1}" dt="2023-08-23T12:48:10.734" v="102"/>
        <pc:sldMkLst>
          <pc:docMk/>
          <pc:sldMk cId="1772894043" sldId="275"/>
        </pc:sldMkLst>
      </pc:sldChg>
      <pc:sldChg chg="del">
        <pc:chgData name="Wishnu Kusumo Agung E" userId="S::wishnu.erlangga@kemenkeu.go.id::986c1881-8e1a-4886-afd0-326505f7cbd9" providerId="AD" clId="Web-{46C20F05-AB83-4681-B4A0-C6DCB787CCD1}" dt="2023-08-23T12:48:10.734" v="101"/>
        <pc:sldMkLst>
          <pc:docMk/>
          <pc:sldMk cId="4163029372" sldId="276"/>
        </pc:sldMkLst>
      </pc:sldChg>
      <pc:sldChg chg="del">
        <pc:chgData name="Wishnu Kusumo Agung E" userId="S::wishnu.erlangga@kemenkeu.go.id::986c1881-8e1a-4886-afd0-326505f7cbd9" providerId="AD" clId="Web-{46C20F05-AB83-4681-B4A0-C6DCB787CCD1}" dt="2023-08-23T12:48:10.734" v="100"/>
        <pc:sldMkLst>
          <pc:docMk/>
          <pc:sldMk cId="3974151887" sldId="277"/>
        </pc:sldMkLst>
      </pc:sldChg>
      <pc:sldChg chg="del">
        <pc:chgData name="Wishnu Kusumo Agung E" userId="S::wishnu.erlangga@kemenkeu.go.id::986c1881-8e1a-4886-afd0-326505f7cbd9" providerId="AD" clId="Web-{46C20F05-AB83-4681-B4A0-C6DCB787CCD1}" dt="2023-08-23T12:48:10.734" v="99"/>
        <pc:sldMkLst>
          <pc:docMk/>
          <pc:sldMk cId="2652837462" sldId="278"/>
        </pc:sldMkLst>
      </pc:sldChg>
      <pc:sldChg chg="del">
        <pc:chgData name="Wishnu Kusumo Agung E" userId="S::wishnu.erlangga@kemenkeu.go.id::986c1881-8e1a-4886-afd0-326505f7cbd9" providerId="AD" clId="Web-{46C20F05-AB83-4681-B4A0-C6DCB787CCD1}" dt="2023-08-23T12:48:10.734" v="98"/>
        <pc:sldMkLst>
          <pc:docMk/>
          <pc:sldMk cId="3433470183" sldId="279"/>
        </pc:sldMkLst>
      </pc:sldChg>
      <pc:sldChg chg="del">
        <pc:chgData name="Wishnu Kusumo Agung E" userId="S::wishnu.erlangga@kemenkeu.go.id::986c1881-8e1a-4886-afd0-326505f7cbd9" providerId="AD" clId="Web-{46C20F05-AB83-4681-B4A0-C6DCB787CCD1}" dt="2023-08-23T12:48:10.734" v="97"/>
        <pc:sldMkLst>
          <pc:docMk/>
          <pc:sldMk cId="1189503404" sldId="280"/>
        </pc:sldMkLst>
      </pc:sldChg>
      <pc:sldChg chg="del">
        <pc:chgData name="Wishnu Kusumo Agung E" userId="S::wishnu.erlangga@kemenkeu.go.id::986c1881-8e1a-4886-afd0-326505f7cbd9" providerId="AD" clId="Web-{46C20F05-AB83-4681-B4A0-C6DCB787CCD1}" dt="2023-08-23T12:48:10.734" v="96"/>
        <pc:sldMkLst>
          <pc:docMk/>
          <pc:sldMk cId="2144232259" sldId="281"/>
        </pc:sldMkLst>
      </pc:sldChg>
      <pc:sldChg chg="del">
        <pc:chgData name="Wishnu Kusumo Agung E" userId="S::wishnu.erlangga@kemenkeu.go.id::986c1881-8e1a-4886-afd0-326505f7cbd9" providerId="AD" clId="Web-{46C20F05-AB83-4681-B4A0-C6DCB787CCD1}" dt="2023-08-23T12:48:10.734" v="95"/>
        <pc:sldMkLst>
          <pc:docMk/>
          <pc:sldMk cId="567315031" sldId="282"/>
        </pc:sldMkLst>
      </pc:sldChg>
      <pc:sldChg chg="del">
        <pc:chgData name="Wishnu Kusumo Agung E" userId="S::wishnu.erlangga@kemenkeu.go.id::986c1881-8e1a-4886-afd0-326505f7cbd9" providerId="AD" clId="Web-{46C20F05-AB83-4681-B4A0-C6DCB787CCD1}" dt="2023-08-23T12:48:10.734" v="94"/>
        <pc:sldMkLst>
          <pc:docMk/>
          <pc:sldMk cId="4128709095" sldId="283"/>
        </pc:sldMkLst>
      </pc:sldChg>
      <pc:sldChg chg="del">
        <pc:chgData name="Wishnu Kusumo Agung E" userId="S::wishnu.erlangga@kemenkeu.go.id::986c1881-8e1a-4886-afd0-326505f7cbd9" providerId="AD" clId="Web-{46C20F05-AB83-4681-B4A0-C6DCB787CCD1}" dt="2023-08-23T12:48:10.734" v="93"/>
        <pc:sldMkLst>
          <pc:docMk/>
          <pc:sldMk cId="1760541198" sldId="284"/>
        </pc:sldMkLst>
      </pc:sldChg>
      <pc:sldChg chg="del">
        <pc:chgData name="Wishnu Kusumo Agung E" userId="S::wishnu.erlangga@kemenkeu.go.id::986c1881-8e1a-4886-afd0-326505f7cbd9" providerId="AD" clId="Web-{46C20F05-AB83-4681-B4A0-C6DCB787CCD1}" dt="2023-08-23T12:48:10.734" v="92"/>
        <pc:sldMkLst>
          <pc:docMk/>
          <pc:sldMk cId="3726302866" sldId="285"/>
        </pc:sldMkLst>
      </pc:sldChg>
      <pc:sldChg chg="del">
        <pc:chgData name="Wishnu Kusumo Agung E" userId="S::wishnu.erlangga@kemenkeu.go.id::986c1881-8e1a-4886-afd0-326505f7cbd9" providerId="AD" clId="Web-{46C20F05-AB83-4681-B4A0-C6DCB787CCD1}" dt="2023-08-23T12:48:10.734" v="91"/>
        <pc:sldMkLst>
          <pc:docMk/>
          <pc:sldMk cId="3686990791" sldId="286"/>
        </pc:sldMkLst>
      </pc:sldChg>
      <pc:sldChg chg="del">
        <pc:chgData name="Wishnu Kusumo Agung E" userId="S::wishnu.erlangga@kemenkeu.go.id::986c1881-8e1a-4886-afd0-326505f7cbd9" providerId="AD" clId="Web-{46C20F05-AB83-4681-B4A0-C6DCB787CCD1}" dt="2023-08-23T12:48:10.719" v="90"/>
        <pc:sldMkLst>
          <pc:docMk/>
          <pc:sldMk cId="2565121618" sldId="287"/>
        </pc:sldMkLst>
      </pc:sldChg>
      <pc:sldChg chg="del">
        <pc:chgData name="Wishnu Kusumo Agung E" userId="S::wishnu.erlangga@kemenkeu.go.id::986c1881-8e1a-4886-afd0-326505f7cbd9" providerId="AD" clId="Web-{46C20F05-AB83-4681-B4A0-C6DCB787CCD1}" dt="2023-08-23T12:48:10.719" v="89"/>
        <pc:sldMkLst>
          <pc:docMk/>
          <pc:sldMk cId="2744664749" sldId="288"/>
        </pc:sldMkLst>
      </pc:sldChg>
      <pc:sldChg chg="del">
        <pc:chgData name="Wishnu Kusumo Agung E" userId="S::wishnu.erlangga@kemenkeu.go.id::986c1881-8e1a-4886-afd0-326505f7cbd9" providerId="AD" clId="Web-{46C20F05-AB83-4681-B4A0-C6DCB787CCD1}" dt="2023-08-23T12:48:10.719" v="88"/>
        <pc:sldMkLst>
          <pc:docMk/>
          <pc:sldMk cId="373854082" sldId="289"/>
        </pc:sldMkLst>
      </pc:sldChg>
      <pc:sldChg chg="del">
        <pc:chgData name="Wishnu Kusumo Agung E" userId="S::wishnu.erlangga@kemenkeu.go.id::986c1881-8e1a-4886-afd0-326505f7cbd9" providerId="AD" clId="Web-{46C20F05-AB83-4681-B4A0-C6DCB787CCD1}" dt="2023-08-23T12:48:10.719" v="87"/>
        <pc:sldMkLst>
          <pc:docMk/>
          <pc:sldMk cId="522583334" sldId="290"/>
        </pc:sldMkLst>
      </pc:sldChg>
      <pc:sldChg chg="del">
        <pc:chgData name="Wishnu Kusumo Agung E" userId="S::wishnu.erlangga@kemenkeu.go.id::986c1881-8e1a-4886-afd0-326505f7cbd9" providerId="AD" clId="Web-{46C20F05-AB83-4681-B4A0-C6DCB787CCD1}" dt="2023-08-23T12:48:10.719" v="86"/>
        <pc:sldMkLst>
          <pc:docMk/>
          <pc:sldMk cId="1270295574" sldId="291"/>
        </pc:sldMkLst>
      </pc:sldChg>
      <pc:sldChg chg="del">
        <pc:chgData name="Wishnu Kusumo Agung E" userId="S::wishnu.erlangga@kemenkeu.go.id::986c1881-8e1a-4886-afd0-326505f7cbd9" providerId="AD" clId="Web-{46C20F05-AB83-4681-B4A0-C6DCB787CCD1}" dt="2023-08-23T12:48:10.719" v="85"/>
        <pc:sldMkLst>
          <pc:docMk/>
          <pc:sldMk cId="426622256" sldId="292"/>
        </pc:sldMkLst>
      </pc:sldChg>
      <pc:sldChg chg="del">
        <pc:chgData name="Wishnu Kusumo Agung E" userId="S::wishnu.erlangga@kemenkeu.go.id::986c1881-8e1a-4886-afd0-326505f7cbd9" providerId="AD" clId="Web-{46C20F05-AB83-4681-B4A0-C6DCB787CCD1}" dt="2023-08-23T12:48:10.719" v="84"/>
        <pc:sldMkLst>
          <pc:docMk/>
          <pc:sldMk cId="1400448644" sldId="293"/>
        </pc:sldMkLst>
      </pc:sldChg>
      <pc:sldChg chg="del">
        <pc:chgData name="Wishnu Kusumo Agung E" userId="S::wishnu.erlangga@kemenkeu.go.id::986c1881-8e1a-4886-afd0-326505f7cbd9" providerId="AD" clId="Web-{46C20F05-AB83-4681-B4A0-C6DCB787CCD1}" dt="2023-08-23T12:48:10.719" v="83"/>
        <pc:sldMkLst>
          <pc:docMk/>
          <pc:sldMk cId="2597828661" sldId="294"/>
        </pc:sldMkLst>
      </pc:sldChg>
      <pc:sldChg chg="del">
        <pc:chgData name="Wishnu Kusumo Agung E" userId="S::wishnu.erlangga@kemenkeu.go.id::986c1881-8e1a-4886-afd0-326505f7cbd9" providerId="AD" clId="Web-{46C20F05-AB83-4681-B4A0-C6DCB787CCD1}" dt="2023-08-23T12:48:10.719" v="82"/>
        <pc:sldMkLst>
          <pc:docMk/>
          <pc:sldMk cId="4233605222" sldId="295"/>
        </pc:sldMkLst>
      </pc:sldChg>
      <pc:sldChg chg="del">
        <pc:chgData name="Wishnu Kusumo Agung E" userId="S::wishnu.erlangga@kemenkeu.go.id::986c1881-8e1a-4886-afd0-326505f7cbd9" providerId="AD" clId="Web-{46C20F05-AB83-4681-B4A0-C6DCB787CCD1}" dt="2023-08-23T12:48:10.719" v="81"/>
        <pc:sldMkLst>
          <pc:docMk/>
          <pc:sldMk cId="2959673829" sldId="296"/>
        </pc:sldMkLst>
      </pc:sldChg>
      <pc:sldChg chg="del">
        <pc:chgData name="Wishnu Kusumo Agung E" userId="S::wishnu.erlangga@kemenkeu.go.id::986c1881-8e1a-4886-afd0-326505f7cbd9" providerId="AD" clId="Web-{46C20F05-AB83-4681-B4A0-C6DCB787CCD1}" dt="2023-08-23T12:48:10.719" v="80"/>
        <pc:sldMkLst>
          <pc:docMk/>
          <pc:sldMk cId="144910895" sldId="297"/>
        </pc:sldMkLst>
      </pc:sldChg>
      <pc:sldChg chg="del">
        <pc:chgData name="Wishnu Kusumo Agung E" userId="S::wishnu.erlangga@kemenkeu.go.id::986c1881-8e1a-4886-afd0-326505f7cbd9" providerId="AD" clId="Web-{46C20F05-AB83-4681-B4A0-C6DCB787CCD1}" dt="2023-08-23T12:48:10.703" v="78"/>
        <pc:sldMkLst>
          <pc:docMk/>
          <pc:sldMk cId="1826642145" sldId="298"/>
        </pc:sldMkLst>
      </pc:sldChg>
      <pc:sldChg chg="del">
        <pc:chgData name="Wishnu Kusumo Agung E" userId="S::wishnu.erlangga@kemenkeu.go.id::986c1881-8e1a-4886-afd0-326505f7cbd9" providerId="AD" clId="Web-{46C20F05-AB83-4681-B4A0-C6DCB787CCD1}" dt="2023-08-23T12:48:10.703" v="77"/>
        <pc:sldMkLst>
          <pc:docMk/>
          <pc:sldMk cId="852275851" sldId="299"/>
        </pc:sldMkLst>
      </pc:sldChg>
      <pc:sldChg chg="del">
        <pc:chgData name="Wishnu Kusumo Agung E" userId="S::wishnu.erlangga@kemenkeu.go.id::986c1881-8e1a-4886-afd0-326505f7cbd9" providerId="AD" clId="Web-{46C20F05-AB83-4681-B4A0-C6DCB787CCD1}" dt="2023-08-23T12:48:10.703" v="75"/>
        <pc:sldMkLst>
          <pc:docMk/>
          <pc:sldMk cId="2114329310" sldId="300"/>
        </pc:sldMkLst>
      </pc:sldChg>
      <pc:sldChg chg="del">
        <pc:chgData name="Wishnu Kusumo Agung E" userId="S::wishnu.erlangga@kemenkeu.go.id::986c1881-8e1a-4886-afd0-326505f7cbd9" providerId="AD" clId="Web-{46C20F05-AB83-4681-B4A0-C6DCB787CCD1}" dt="2023-08-23T12:48:10.703" v="73"/>
        <pc:sldMkLst>
          <pc:docMk/>
          <pc:sldMk cId="3472567270" sldId="301"/>
        </pc:sldMkLst>
      </pc:sldChg>
      <pc:sldChg chg="del">
        <pc:chgData name="Wishnu Kusumo Agung E" userId="S::wishnu.erlangga@kemenkeu.go.id::986c1881-8e1a-4886-afd0-326505f7cbd9" providerId="AD" clId="Web-{46C20F05-AB83-4681-B4A0-C6DCB787CCD1}" dt="2023-08-23T12:48:10.703" v="71"/>
        <pc:sldMkLst>
          <pc:docMk/>
          <pc:sldMk cId="860527473" sldId="302"/>
        </pc:sldMkLst>
      </pc:sldChg>
      <pc:sldChg chg="del">
        <pc:chgData name="Wishnu Kusumo Agung E" userId="S::wishnu.erlangga@kemenkeu.go.id::986c1881-8e1a-4886-afd0-326505f7cbd9" providerId="AD" clId="Web-{46C20F05-AB83-4681-B4A0-C6DCB787CCD1}" dt="2023-08-23T12:48:10.703" v="69"/>
        <pc:sldMkLst>
          <pc:docMk/>
          <pc:sldMk cId="1612228269" sldId="303"/>
        </pc:sldMkLst>
      </pc:sldChg>
      <pc:sldChg chg="del">
        <pc:chgData name="Wishnu Kusumo Agung E" userId="S::wishnu.erlangga@kemenkeu.go.id::986c1881-8e1a-4886-afd0-326505f7cbd9" providerId="AD" clId="Web-{46C20F05-AB83-4681-B4A0-C6DCB787CCD1}" dt="2023-08-23T12:48:10.703" v="68"/>
        <pc:sldMkLst>
          <pc:docMk/>
          <pc:sldMk cId="3825529695" sldId="304"/>
        </pc:sldMkLst>
      </pc:sldChg>
      <pc:sldChg chg="del">
        <pc:chgData name="Wishnu Kusumo Agung E" userId="S::wishnu.erlangga@kemenkeu.go.id::986c1881-8e1a-4886-afd0-326505f7cbd9" providerId="AD" clId="Web-{46C20F05-AB83-4681-B4A0-C6DCB787CCD1}" dt="2023-08-23T12:48:10.687" v="66"/>
        <pc:sldMkLst>
          <pc:docMk/>
          <pc:sldMk cId="935018706" sldId="305"/>
        </pc:sldMkLst>
      </pc:sldChg>
      <pc:sldChg chg="del">
        <pc:chgData name="Wishnu Kusumo Agung E" userId="S::wishnu.erlangga@kemenkeu.go.id::986c1881-8e1a-4886-afd0-326505f7cbd9" providerId="AD" clId="Web-{46C20F05-AB83-4681-B4A0-C6DCB787CCD1}" dt="2023-08-23T12:48:10.687" v="65"/>
        <pc:sldMkLst>
          <pc:docMk/>
          <pc:sldMk cId="217712587" sldId="306"/>
        </pc:sldMkLst>
      </pc:sldChg>
      <pc:sldChg chg="del">
        <pc:chgData name="Wishnu Kusumo Agung E" userId="S::wishnu.erlangga@kemenkeu.go.id::986c1881-8e1a-4886-afd0-326505f7cbd9" providerId="AD" clId="Web-{46C20F05-AB83-4681-B4A0-C6DCB787CCD1}" dt="2023-08-23T12:48:10.687" v="63"/>
        <pc:sldMkLst>
          <pc:docMk/>
          <pc:sldMk cId="3352553344" sldId="307"/>
        </pc:sldMkLst>
      </pc:sldChg>
      <pc:sldChg chg="del">
        <pc:chgData name="Wishnu Kusumo Agung E" userId="S::wishnu.erlangga@kemenkeu.go.id::986c1881-8e1a-4886-afd0-326505f7cbd9" providerId="AD" clId="Web-{46C20F05-AB83-4681-B4A0-C6DCB787CCD1}" dt="2023-08-23T12:48:10.687" v="62"/>
        <pc:sldMkLst>
          <pc:docMk/>
          <pc:sldMk cId="1233412707" sldId="308"/>
        </pc:sldMkLst>
      </pc:sldChg>
      <pc:sldChg chg="del">
        <pc:chgData name="Wishnu Kusumo Agung E" userId="S::wishnu.erlangga@kemenkeu.go.id::986c1881-8e1a-4886-afd0-326505f7cbd9" providerId="AD" clId="Web-{46C20F05-AB83-4681-B4A0-C6DCB787CCD1}" dt="2023-08-23T12:48:10.719" v="79"/>
        <pc:sldMkLst>
          <pc:docMk/>
          <pc:sldMk cId="1691649225" sldId="309"/>
        </pc:sldMkLst>
      </pc:sldChg>
      <pc:sldChg chg="del">
        <pc:chgData name="Wishnu Kusumo Agung E" userId="S::wishnu.erlangga@kemenkeu.go.id::986c1881-8e1a-4886-afd0-326505f7cbd9" providerId="AD" clId="Web-{46C20F05-AB83-4681-B4A0-C6DCB787CCD1}" dt="2023-08-23T12:48:10.703" v="76"/>
        <pc:sldMkLst>
          <pc:docMk/>
          <pc:sldMk cId="1340199896" sldId="310"/>
        </pc:sldMkLst>
      </pc:sldChg>
      <pc:sldChg chg="del">
        <pc:chgData name="Wishnu Kusumo Agung E" userId="S::wishnu.erlangga@kemenkeu.go.id::986c1881-8e1a-4886-afd0-326505f7cbd9" providerId="AD" clId="Web-{46C20F05-AB83-4681-B4A0-C6DCB787CCD1}" dt="2023-08-23T12:48:10.703" v="74"/>
        <pc:sldMkLst>
          <pc:docMk/>
          <pc:sldMk cId="112779065" sldId="311"/>
        </pc:sldMkLst>
      </pc:sldChg>
      <pc:sldChg chg="del">
        <pc:chgData name="Wishnu Kusumo Agung E" userId="S::wishnu.erlangga@kemenkeu.go.id::986c1881-8e1a-4886-afd0-326505f7cbd9" providerId="AD" clId="Web-{46C20F05-AB83-4681-B4A0-C6DCB787CCD1}" dt="2023-08-23T12:48:10.703" v="72"/>
        <pc:sldMkLst>
          <pc:docMk/>
          <pc:sldMk cId="1459213104" sldId="312"/>
        </pc:sldMkLst>
      </pc:sldChg>
      <pc:sldChg chg="del">
        <pc:chgData name="Wishnu Kusumo Agung E" userId="S::wishnu.erlangga@kemenkeu.go.id::986c1881-8e1a-4886-afd0-326505f7cbd9" providerId="AD" clId="Web-{46C20F05-AB83-4681-B4A0-C6DCB787CCD1}" dt="2023-08-23T12:48:10.703" v="70"/>
        <pc:sldMkLst>
          <pc:docMk/>
          <pc:sldMk cId="680530459" sldId="313"/>
        </pc:sldMkLst>
      </pc:sldChg>
      <pc:sldChg chg="del">
        <pc:chgData name="Wishnu Kusumo Agung E" userId="S::wishnu.erlangga@kemenkeu.go.id::986c1881-8e1a-4886-afd0-326505f7cbd9" providerId="AD" clId="Web-{46C20F05-AB83-4681-B4A0-C6DCB787CCD1}" dt="2023-08-23T12:48:10.734" v="103"/>
        <pc:sldMkLst>
          <pc:docMk/>
          <pc:sldMk cId="64670703" sldId="314"/>
        </pc:sldMkLst>
      </pc:sldChg>
      <pc:sldChg chg="del">
        <pc:chgData name="Wishnu Kusumo Agung E" userId="S::wishnu.erlangga@kemenkeu.go.id::986c1881-8e1a-4886-afd0-326505f7cbd9" providerId="AD" clId="Web-{46C20F05-AB83-4681-B4A0-C6DCB787CCD1}" dt="2023-08-23T12:48:10.687" v="64"/>
        <pc:sldMkLst>
          <pc:docMk/>
          <pc:sldMk cId="3681886187" sldId="315"/>
        </pc:sldMkLst>
      </pc:sldChg>
      <pc:sldChg chg="del">
        <pc:chgData name="Wishnu Kusumo Agung E" userId="S::wishnu.erlangga@kemenkeu.go.id::986c1881-8e1a-4886-afd0-326505f7cbd9" providerId="AD" clId="Web-{46C20F05-AB83-4681-B4A0-C6DCB787CCD1}" dt="2023-08-23T12:48:10.687" v="67"/>
        <pc:sldMkLst>
          <pc:docMk/>
          <pc:sldMk cId="2057524765" sldId="316"/>
        </pc:sldMkLst>
      </pc:sldChg>
      <pc:sldChg chg="add">
        <pc:chgData name="Wishnu Kusumo Agung E" userId="S::wishnu.erlangga@kemenkeu.go.id::986c1881-8e1a-4886-afd0-326505f7cbd9" providerId="AD" clId="Web-{46C20F05-AB83-4681-B4A0-C6DCB787CCD1}" dt="2023-08-23T12:47:51.812" v="0"/>
        <pc:sldMkLst>
          <pc:docMk/>
          <pc:sldMk cId="3068968557" sldId="317"/>
        </pc:sldMkLst>
      </pc:sldChg>
      <pc:sldChg chg="add">
        <pc:chgData name="Wishnu Kusumo Agung E" userId="S::wishnu.erlangga@kemenkeu.go.id::986c1881-8e1a-4886-afd0-326505f7cbd9" providerId="AD" clId="Web-{46C20F05-AB83-4681-B4A0-C6DCB787CCD1}" dt="2023-08-23T12:47:51.874" v="1"/>
        <pc:sldMkLst>
          <pc:docMk/>
          <pc:sldMk cId="791275282" sldId="318"/>
        </pc:sldMkLst>
      </pc:sldChg>
      <pc:sldChg chg="add">
        <pc:chgData name="Wishnu Kusumo Agung E" userId="S::wishnu.erlangga@kemenkeu.go.id::986c1881-8e1a-4886-afd0-326505f7cbd9" providerId="AD" clId="Web-{46C20F05-AB83-4681-B4A0-C6DCB787CCD1}" dt="2023-08-23T12:47:51.937" v="2"/>
        <pc:sldMkLst>
          <pc:docMk/>
          <pc:sldMk cId="1887361837" sldId="319"/>
        </pc:sldMkLst>
      </pc:sldChg>
      <pc:sldChg chg="add">
        <pc:chgData name="Wishnu Kusumo Agung E" userId="S::wishnu.erlangga@kemenkeu.go.id::986c1881-8e1a-4886-afd0-326505f7cbd9" providerId="AD" clId="Web-{46C20F05-AB83-4681-B4A0-C6DCB787CCD1}" dt="2023-08-23T12:47:52.015" v="3"/>
        <pc:sldMkLst>
          <pc:docMk/>
          <pc:sldMk cId="1238507158" sldId="320"/>
        </pc:sldMkLst>
      </pc:sldChg>
      <pc:sldChg chg="add">
        <pc:chgData name="Wishnu Kusumo Agung E" userId="S::wishnu.erlangga@kemenkeu.go.id::986c1881-8e1a-4886-afd0-326505f7cbd9" providerId="AD" clId="Web-{46C20F05-AB83-4681-B4A0-C6DCB787CCD1}" dt="2023-08-23T12:47:52.077" v="4"/>
        <pc:sldMkLst>
          <pc:docMk/>
          <pc:sldMk cId="3077897860" sldId="321"/>
        </pc:sldMkLst>
      </pc:sldChg>
      <pc:sldChg chg="add">
        <pc:chgData name="Wishnu Kusumo Agung E" userId="S::wishnu.erlangga@kemenkeu.go.id::986c1881-8e1a-4886-afd0-326505f7cbd9" providerId="AD" clId="Web-{46C20F05-AB83-4681-B4A0-C6DCB787CCD1}" dt="2023-08-23T12:47:52.124" v="5"/>
        <pc:sldMkLst>
          <pc:docMk/>
          <pc:sldMk cId="3024919517" sldId="322"/>
        </pc:sldMkLst>
      </pc:sldChg>
      <pc:sldChg chg="add">
        <pc:chgData name="Wishnu Kusumo Agung E" userId="S::wishnu.erlangga@kemenkeu.go.id::986c1881-8e1a-4886-afd0-326505f7cbd9" providerId="AD" clId="Web-{46C20F05-AB83-4681-B4A0-C6DCB787CCD1}" dt="2023-08-23T12:47:52.187" v="6"/>
        <pc:sldMkLst>
          <pc:docMk/>
          <pc:sldMk cId="2244244461" sldId="323"/>
        </pc:sldMkLst>
      </pc:sldChg>
      <pc:sldChg chg="add">
        <pc:chgData name="Wishnu Kusumo Agung E" userId="S::wishnu.erlangga@kemenkeu.go.id::986c1881-8e1a-4886-afd0-326505f7cbd9" providerId="AD" clId="Web-{46C20F05-AB83-4681-B4A0-C6DCB787CCD1}" dt="2023-08-23T12:47:52.234" v="7"/>
        <pc:sldMkLst>
          <pc:docMk/>
          <pc:sldMk cId="1734614337" sldId="324"/>
        </pc:sldMkLst>
      </pc:sldChg>
      <pc:sldChg chg="add">
        <pc:chgData name="Wishnu Kusumo Agung E" userId="S::wishnu.erlangga@kemenkeu.go.id::986c1881-8e1a-4886-afd0-326505f7cbd9" providerId="AD" clId="Web-{46C20F05-AB83-4681-B4A0-C6DCB787CCD1}" dt="2023-08-23T12:47:52.312" v="8"/>
        <pc:sldMkLst>
          <pc:docMk/>
          <pc:sldMk cId="1227023242" sldId="325"/>
        </pc:sldMkLst>
      </pc:sldChg>
      <pc:sldChg chg="add">
        <pc:chgData name="Wishnu Kusumo Agung E" userId="S::wishnu.erlangga@kemenkeu.go.id::986c1881-8e1a-4886-afd0-326505f7cbd9" providerId="AD" clId="Web-{46C20F05-AB83-4681-B4A0-C6DCB787CCD1}" dt="2023-08-23T12:47:52.390" v="9"/>
        <pc:sldMkLst>
          <pc:docMk/>
          <pc:sldMk cId="137920453" sldId="326"/>
        </pc:sldMkLst>
      </pc:sldChg>
      <pc:sldChg chg="add">
        <pc:chgData name="Wishnu Kusumo Agung E" userId="S::wishnu.erlangga@kemenkeu.go.id::986c1881-8e1a-4886-afd0-326505f7cbd9" providerId="AD" clId="Web-{46C20F05-AB83-4681-B4A0-C6DCB787CCD1}" dt="2023-08-23T12:47:52.452" v="10"/>
        <pc:sldMkLst>
          <pc:docMk/>
          <pc:sldMk cId="771423059" sldId="327"/>
        </pc:sldMkLst>
      </pc:sldChg>
      <pc:sldChg chg="add">
        <pc:chgData name="Wishnu Kusumo Agung E" userId="S::wishnu.erlangga@kemenkeu.go.id::986c1881-8e1a-4886-afd0-326505f7cbd9" providerId="AD" clId="Web-{46C20F05-AB83-4681-B4A0-C6DCB787CCD1}" dt="2023-08-23T12:47:52.530" v="11"/>
        <pc:sldMkLst>
          <pc:docMk/>
          <pc:sldMk cId="4229712766" sldId="328"/>
        </pc:sldMkLst>
      </pc:sldChg>
      <pc:sldChg chg="add">
        <pc:chgData name="Wishnu Kusumo Agung E" userId="S::wishnu.erlangga@kemenkeu.go.id::986c1881-8e1a-4886-afd0-326505f7cbd9" providerId="AD" clId="Web-{46C20F05-AB83-4681-B4A0-C6DCB787CCD1}" dt="2023-08-23T12:47:52.577" v="12"/>
        <pc:sldMkLst>
          <pc:docMk/>
          <pc:sldMk cId="3573115092" sldId="329"/>
        </pc:sldMkLst>
      </pc:sldChg>
      <pc:sldChg chg="add">
        <pc:chgData name="Wishnu Kusumo Agung E" userId="S::wishnu.erlangga@kemenkeu.go.id::986c1881-8e1a-4886-afd0-326505f7cbd9" providerId="AD" clId="Web-{46C20F05-AB83-4681-B4A0-C6DCB787CCD1}" dt="2023-08-23T12:47:52.671" v="13"/>
        <pc:sldMkLst>
          <pc:docMk/>
          <pc:sldMk cId="354015018" sldId="330"/>
        </pc:sldMkLst>
      </pc:sldChg>
      <pc:sldChg chg="add">
        <pc:chgData name="Wishnu Kusumo Agung E" userId="S::wishnu.erlangga@kemenkeu.go.id::986c1881-8e1a-4886-afd0-326505f7cbd9" providerId="AD" clId="Web-{46C20F05-AB83-4681-B4A0-C6DCB787CCD1}" dt="2023-08-23T12:47:52.749" v="14"/>
        <pc:sldMkLst>
          <pc:docMk/>
          <pc:sldMk cId="643785831" sldId="331"/>
        </pc:sldMkLst>
      </pc:sldChg>
      <pc:sldChg chg="add">
        <pc:chgData name="Wishnu Kusumo Agung E" userId="S::wishnu.erlangga@kemenkeu.go.id::986c1881-8e1a-4886-afd0-326505f7cbd9" providerId="AD" clId="Web-{46C20F05-AB83-4681-B4A0-C6DCB787CCD1}" dt="2023-08-23T12:47:52.843" v="15"/>
        <pc:sldMkLst>
          <pc:docMk/>
          <pc:sldMk cId="237571750" sldId="332"/>
        </pc:sldMkLst>
      </pc:sldChg>
      <pc:sldChg chg="add">
        <pc:chgData name="Wishnu Kusumo Agung E" userId="S::wishnu.erlangga@kemenkeu.go.id::986c1881-8e1a-4886-afd0-326505f7cbd9" providerId="AD" clId="Web-{46C20F05-AB83-4681-B4A0-C6DCB787CCD1}" dt="2023-08-23T12:47:52.874" v="16"/>
        <pc:sldMkLst>
          <pc:docMk/>
          <pc:sldMk cId="2473743691" sldId="333"/>
        </pc:sldMkLst>
      </pc:sldChg>
      <pc:sldChg chg="add">
        <pc:chgData name="Wishnu Kusumo Agung E" userId="S::wishnu.erlangga@kemenkeu.go.id::986c1881-8e1a-4886-afd0-326505f7cbd9" providerId="AD" clId="Web-{46C20F05-AB83-4681-B4A0-C6DCB787CCD1}" dt="2023-08-23T12:47:53.202" v="17"/>
        <pc:sldMkLst>
          <pc:docMk/>
          <pc:sldMk cId="442441166" sldId="334"/>
        </pc:sldMkLst>
      </pc:sldChg>
      <pc:sldChg chg="add">
        <pc:chgData name="Wishnu Kusumo Agung E" userId="S::wishnu.erlangga@kemenkeu.go.id::986c1881-8e1a-4886-afd0-326505f7cbd9" providerId="AD" clId="Web-{46C20F05-AB83-4681-B4A0-C6DCB787CCD1}" dt="2023-08-23T12:47:53.296" v="18"/>
        <pc:sldMkLst>
          <pc:docMk/>
          <pc:sldMk cId="2516981269" sldId="335"/>
        </pc:sldMkLst>
      </pc:sldChg>
      <pc:sldChg chg="add">
        <pc:chgData name="Wishnu Kusumo Agung E" userId="S::wishnu.erlangga@kemenkeu.go.id::986c1881-8e1a-4886-afd0-326505f7cbd9" providerId="AD" clId="Web-{46C20F05-AB83-4681-B4A0-C6DCB787CCD1}" dt="2023-08-23T12:47:53.343" v="19"/>
        <pc:sldMkLst>
          <pc:docMk/>
          <pc:sldMk cId="2564992003" sldId="336"/>
        </pc:sldMkLst>
      </pc:sldChg>
      <pc:sldChg chg="add">
        <pc:chgData name="Wishnu Kusumo Agung E" userId="S::wishnu.erlangga@kemenkeu.go.id::986c1881-8e1a-4886-afd0-326505f7cbd9" providerId="AD" clId="Web-{46C20F05-AB83-4681-B4A0-C6DCB787CCD1}" dt="2023-08-23T12:47:53.390" v="20"/>
        <pc:sldMkLst>
          <pc:docMk/>
          <pc:sldMk cId="439071036" sldId="337"/>
        </pc:sldMkLst>
      </pc:sldChg>
      <pc:sldChg chg="add">
        <pc:chgData name="Wishnu Kusumo Agung E" userId="S::wishnu.erlangga@kemenkeu.go.id::986c1881-8e1a-4886-afd0-326505f7cbd9" providerId="AD" clId="Web-{46C20F05-AB83-4681-B4A0-C6DCB787CCD1}" dt="2023-08-23T12:47:53.468" v="21"/>
        <pc:sldMkLst>
          <pc:docMk/>
          <pc:sldMk cId="1817274519" sldId="338"/>
        </pc:sldMkLst>
      </pc:sldChg>
      <pc:sldChg chg="add">
        <pc:chgData name="Wishnu Kusumo Agung E" userId="S::wishnu.erlangga@kemenkeu.go.id::986c1881-8e1a-4886-afd0-326505f7cbd9" providerId="AD" clId="Web-{46C20F05-AB83-4681-B4A0-C6DCB787CCD1}" dt="2023-08-23T12:47:53.530" v="22"/>
        <pc:sldMkLst>
          <pc:docMk/>
          <pc:sldMk cId="2388637003" sldId="339"/>
        </pc:sldMkLst>
      </pc:sldChg>
      <pc:sldChg chg="add">
        <pc:chgData name="Wishnu Kusumo Agung E" userId="S::wishnu.erlangga@kemenkeu.go.id::986c1881-8e1a-4886-afd0-326505f7cbd9" providerId="AD" clId="Web-{46C20F05-AB83-4681-B4A0-C6DCB787CCD1}" dt="2023-08-23T12:47:53.593" v="23"/>
        <pc:sldMkLst>
          <pc:docMk/>
          <pc:sldMk cId="3490067811" sldId="340"/>
        </pc:sldMkLst>
      </pc:sldChg>
      <pc:sldChg chg="add">
        <pc:chgData name="Wishnu Kusumo Agung E" userId="S::wishnu.erlangga@kemenkeu.go.id::986c1881-8e1a-4886-afd0-326505f7cbd9" providerId="AD" clId="Web-{46C20F05-AB83-4681-B4A0-C6DCB787CCD1}" dt="2023-08-23T12:47:53.640" v="24"/>
        <pc:sldMkLst>
          <pc:docMk/>
          <pc:sldMk cId="2002103370" sldId="341"/>
        </pc:sldMkLst>
      </pc:sldChg>
      <pc:sldChg chg="add">
        <pc:chgData name="Wishnu Kusumo Agung E" userId="S::wishnu.erlangga@kemenkeu.go.id::986c1881-8e1a-4886-afd0-326505f7cbd9" providerId="AD" clId="Web-{46C20F05-AB83-4681-B4A0-C6DCB787CCD1}" dt="2023-08-23T12:47:53.702" v="25"/>
        <pc:sldMkLst>
          <pc:docMk/>
          <pc:sldMk cId="3463934795" sldId="342"/>
        </pc:sldMkLst>
      </pc:sldChg>
      <pc:sldChg chg="add">
        <pc:chgData name="Wishnu Kusumo Agung E" userId="S::wishnu.erlangga@kemenkeu.go.id::986c1881-8e1a-4886-afd0-326505f7cbd9" providerId="AD" clId="Web-{46C20F05-AB83-4681-B4A0-C6DCB787CCD1}" dt="2023-08-23T12:47:53.812" v="26"/>
        <pc:sldMkLst>
          <pc:docMk/>
          <pc:sldMk cId="1562389915" sldId="343"/>
        </pc:sldMkLst>
      </pc:sldChg>
      <pc:sldChg chg="add">
        <pc:chgData name="Wishnu Kusumo Agung E" userId="S::wishnu.erlangga@kemenkeu.go.id::986c1881-8e1a-4886-afd0-326505f7cbd9" providerId="AD" clId="Web-{46C20F05-AB83-4681-B4A0-C6DCB787CCD1}" dt="2023-08-23T12:47:53.859" v="27"/>
        <pc:sldMkLst>
          <pc:docMk/>
          <pc:sldMk cId="1217327588" sldId="344"/>
        </pc:sldMkLst>
      </pc:sldChg>
      <pc:sldChg chg="add">
        <pc:chgData name="Wishnu Kusumo Agung E" userId="S::wishnu.erlangga@kemenkeu.go.id::986c1881-8e1a-4886-afd0-326505f7cbd9" providerId="AD" clId="Web-{46C20F05-AB83-4681-B4A0-C6DCB787CCD1}" dt="2023-08-23T12:47:53.905" v="28"/>
        <pc:sldMkLst>
          <pc:docMk/>
          <pc:sldMk cId="1830142632" sldId="345"/>
        </pc:sldMkLst>
      </pc:sldChg>
      <pc:sldChg chg="add">
        <pc:chgData name="Wishnu Kusumo Agung E" userId="S::wishnu.erlangga@kemenkeu.go.id::986c1881-8e1a-4886-afd0-326505f7cbd9" providerId="AD" clId="Web-{46C20F05-AB83-4681-B4A0-C6DCB787CCD1}" dt="2023-08-23T12:47:53.952" v="29"/>
        <pc:sldMkLst>
          <pc:docMk/>
          <pc:sldMk cId="3140879766" sldId="346"/>
        </pc:sldMkLst>
      </pc:sldChg>
      <pc:sldChg chg="add">
        <pc:chgData name="Wishnu Kusumo Agung E" userId="S::wishnu.erlangga@kemenkeu.go.id::986c1881-8e1a-4886-afd0-326505f7cbd9" providerId="AD" clId="Web-{46C20F05-AB83-4681-B4A0-C6DCB787CCD1}" dt="2023-08-23T12:47:54.015" v="30"/>
        <pc:sldMkLst>
          <pc:docMk/>
          <pc:sldMk cId="2939223840" sldId="347"/>
        </pc:sldMkLst>
      </pc:sldChg>
      <pc:sldChg chg="add">
        <pc:chgData name="Wishnu Kusumo Agung E" userId="S::wishnu.erlangga@kemenkeu.go.id::986c1881-8e1a-4886-afd0-326505f7cbd9" providerId="AD" clId="Web-{46C20F05-AB83-4681-B4A0-C6DCB787CCD1}" dt="2023-08-23T12:47:54.077" v="31"/>
        <pc:sldMkLst>
          <pc:docMk/>
          <pc:sldMk cId="2124730770" sldId="348"/>
        </pc:sldMkLst>
      </pc:sldChg>
      <pc:sldChg chg="add">
        <pc:chgData name="Wishnu Kusumo Agung E" userId="S::wishnu.erlangga@kemenkeu.go.id::986c1881-8e1a-4886-afd0-326505f7cbd9" providerId="AD" clId="Web-{46C20F05-AB83-4681-B4A0-C6DCB787CCD1}" dt="2023-08-23T12:47:54.171" v="32"/>
        <pc:sldMkLst>
          <pc:docMk/>
          <pc:sldMk cId="2932727970" sldId="349"/>
        </pc:sldMkLst>
      </pc:sldChg>
      <pc:sldChg chg="add">
        <pc:chgData name="Wishnu Kusumo Agung E" userId="S::wishnu.erlangga@kemenkeu.go.id::986c1881-8e1a-4886-afd0-326505f7cbd9" providerId="AD" clId="Web-{46C20F05-AB83-4681-B4A0-C6DCB787CCD1}" dt="2023-08-23T12:47:54.249" v="33"/>
        <pc:sldMkLst>
          <pc:docMk/>
          <pc:sldMk cId="1622750504" sldId="350"/>
        </pc:sldMkLst>
      </pc:sldChg>
      <pc:sldChg chg="add">
        <pc:chgData name="Wishnu Kusumo Agung E" userId="S::wishnu.erlangga@kemenkeu.go.id::986c1881-8e1a-4886-afd0-326505f7cbd9" providerId="AD" clId="Web-{46C20F05-AB83-4681-B4A0-C6DCB787CCD1}" dt="2023-08-23T12:47:54.280" v="34"/>
        <pc:sldMkLst>
          <pc:docMk/>
          <pc:sldMk cId="3649254961" sldId="351"/>
        </pc:sldMkLst>
      </pc:sldChg>
      <pc:sldChg chg="add">
        <pc:chgData name="Wishnu Kusumo Agung E" userId="S::wishnu.erlangga@kemenkeu.go.id::986c1881-8e1a-4886-afd0-326505f7cbd9" providerId="AD" clId="Web-{46C20F05-AB83-4681-B4A0-C6DCB787CCD1}" dt="2023-08-23T12:47:54.343" v="35"/>
        <pc:sldMkLst>
          <pc:docMk/>
          <pc:sldMk cId="378798726" sldId="352"/>
        </pc:sldMkLst>
      </pc:sldChg>
      <pc:sldChg chg="add">
        <pc:chgData name="Wishnu Kusumo Agung E" userId="S::wishnu.erlangga@kemenkeu.go.id::986c1881-8e1a-4886-afd0-326505f7cbd9" providerId="AD" clId="Web-{46C20F05-AB83-4681-B4A0-C6DCB787CCD1}" dt="2023-08-23T12:47:54.390" v="36"/>
        <pc:sldMkLst>
          <pc:docMk/>
          <pc:sldMk cId="144965241" sldId="353"/>
        </pc:sldMkLst>
      </pc:sldChg>
      <pc:sldChg chg="add">
        <pc:chgData name="Wishnu Kusumo Agung E" userId="S::wishnu.erlangga@kemenkeu.go.id::986c1881-8e1a-4886-afd0-326505f7cbd9" providerId="AD" clId="Web-{46C20F05-AB83-4681-B4A0-C6DCB787CCD1}" dt="2023-08-23T12:47:54.452" v="37"/>
        <pc:sldMkLst>
          <pc:docMk/>
          <pc:sldMk cId="1430000906" sldId="354"/>
        </pc:sldMkLst>
      </pc:sldChg>
      <pc:sldChg chg="add">
        <pc:chgData name="Wishnu Kusumo Agung E" userId="S::wishnu.erlangga@kemenkeu.go.id::986c1881-8e1a-4886-afd0-326505f7cbd9" providerId="AD" clId="Web-{46C20F05-AB83-4681-B4A0-C6DCB787CCD1}" dt="2023-08-23T12:47:54.515" v="38"/>
        <pc:sldMkLst>
          <pc:docMk/>
          <pc:sldMk cId="1910155679" sldId="355"/>
        </pc:sldMkLst>
      </pc:sldChg>
      <pc:sldChg chg="add">
        <pc:chgData name="Wishnu Kusumo Agung E" userId="S::wishnu.erlangga@kemenkeu.go.id::986c1881-8e1a-4886-afd0-326505f7cbd9" providerId="AD" clId="Web-{46C20F05-AB83-4681-B4A0-C6DCB787CCD1}" dt="2023-08-23T12:47:54.593" v="39"/>
        <pc:sldMkLst>
          <pc:docMk/>
          <pc:sldMk cId="710815582" sldId="356"/>
        </pc:sldMkLst>
      </pc:sldChg>
      <pc:sldChg chg="add">
        <pc:chgData name="Wishnu Kusumo Agung E" userId="S::wishnu.erlangga@kemenkeu.go.id::986c1881-8e1a-4886-afd0-326505f7cbd9" providerId="AD" clId="Web-{46C20F05-AB83-4681-B4A0-C6DCB787CCD1}" dt="2023-08-23T12:47:54.655" v="40"/>
        <pc:sldMkLst>
          <pc:docMk/>
          <pc:sldMk cId="2968150371" sldId="357"/>
        </pc:sldMkLst>
      </pc:sldChg>
      <pc:sldChg chg="add">
        <pc:chgData name="Wishnu Kusumo Agung E" userId="S::wishnu.erlangga@kemenkeu.go.id::986c1881-8e1a-4886-afd0-326505f7cbd9" providerId="AD" clId="Web-{46C20F05-AB83-4681-B4A0-C6DCB787CCD1}" dt="2023-08-23T12:47:54.702" v="41"/>
        <pc:sldMkLst>
          <pc:docMk/>
          <pc:sldMk cId="1211155192" sldId="358"/>
        </pc:sldMkLst>
      </pc:sldChg>
      <pc:sldChg chg="add">
        <pc:chgData name="Wishnu Kusumo Agung E" userId="S::wishnu.erlangga@kemenkeu.go.id::986c1881-8e1a-4886-afd0-326505f7cbd9" providerId="AD" clId="Web-{46C20F05-AB83-4681-B4A0-C6DCB787CCD1}" dt="2023-08-23T12:47:54.749" v="42"/>
        <pc:sldMkLst>
          <pc:docMk/>
          <pc:sldMk cId="2893586875" sldId="359"/>
        </pc:sldMkLst>
      </pc:sldChg>
      <pc:sldChg chg="add">
        <pc:chgData name="Wishnu Kusumo Agung E" userId="S::wishnu.erlangga@kemenkeu.go.id::986c1881-8e1a-4886-afd0-326505f7cbd9" providerId="AD" clId="Web-{46C20F05-AB83-4681-B4A0-C6DCB787CCD1}" dt="2023-08-23T12:47:54.796" v="43"/>
        <pc:sldMkLst>
          <pc:docMk/>
          <pc:sldMk cId="1597484671" sldId="360"/>
        </pc:sldMkLst>
      </pc:sldChg>
      <pc:sldChg chg="add">
        <pc:chgData name="Wishnu Kusumo Agung E" userId="S::wishnu.erlangga@kemenkeu.go.id::986c1881-8e1a-4886-afd0-326505f7cbd9" providerId="AD" clId="Web-{46C20F05-AB83-4681-B4A0-C6DCB787CCD1}" dt="2023-08-23T12:47:54.843" v="44"/>
        <pc:sldMkLst>
          <pc:docMk/>
          <pc:sldMk cId="3228935235" sldId="361"/>
        </pc:sldMkLst>
      </pc:sldChg>
      <pc:sldChg chg="add">
        <pc:chgData name="Wishnu Kusumo Agung E" userId="S::wishnu.erlangga@kemenkeu.go.id::986c1881-8e1a-4886-afd0-326505f7cbd9" providerId="AD" clId="Web-{46C20F05-AB83-4681-B4A0-C6DCB787CCD1}" dt="2023-08-23T12:47:54.984" v="45"/>
        <pc:sldMkLst>
          <pc:docMk/>
          <pc:sldMk cId="1253121866" sldId="362"/>
        </pc:sldMkLst>
      </pc:sldChg>
      <pc:sldChg chg="add">
        <pc:chgData name="Wishnu Kusumo Agung E" userId="S::wishnu.erlangga@kemenkeu.go.id::986c1881-8e1a-4886-afd0-326505f7cbd9" providerId="AD" clId="Web-{46C20F05-AB83-4681-B4A0-C6DCB787CCD1}" dt="2023-08-23T12:47:55.218" v="46"/>
        <pc:sldMkLst>
          <pc:docMk/>
          <pc:sldMk cId="377254451" sldId="363"/>
        </pc:sldMkLst>
      </pc:sldChg>
      <pc:sldChg chg="add">
        <pc:chgData name="Wishnu Kusumo Agung E" userId="S::wishnu.erlangga@kemenkeu.go.id::986c1881-8e1a-4886-afd0-326505f7cbd9" providerId="AD" clId="Web-{46C20F05-AB83-4681-B4A0-C6DCB787CCD1}" dt="2023-08-23T12:47:55.281" v="47"/>
        <pc:sldMkLst>
          <pc:docMk/>
          <pc:sldMk cId="1125446578" sldId="364"/>
        </pc:sldMkLst>
      </pc:sldChg>
      <pc:sldChg chg="add">
        <pc:chgData name="Wishnu Kusumo Agung E" userId="S::wishnu.erlangga@kemenkeu.go.id::986c1881-8e1a-4886-afd0-326505f7cbd9" providerId="AD" clId="Web-{46C20F05-AB83-4681-B4A0-C6DCB787CCD1}" dt="2023-08-23T12:47:55.343" v="48"/>
        <pc:sldMkLst>
          <pc:docMk/>
          <pc:sldMk cId="3674686969" sldId="365"/>
        </pc:sldMkLst>
      </pc:sldChg>
      <pc:sldChg chg="add">
        <pc:chgData name="Wishnu Kusumo Agung E" userId="S::wishnu.erlangga@kemenkeu.go.id::986c1881-8e1a-4886-afd0-326505f7cbd9" providerId="AD" clId="Web-{46C20F05-AB83-4681-B4A0-C6DCB787CCD1}" dt="2023-08-23T12:47:55.405" v="49"/>
        <pc:sldMkLst>
          <pc:docMk/>
          <pc:sldMk cId="3029334471" sldId="366"/>
        </pc:sldMkLst>
      </pc:sldChg>
      <pc:sldChg chg="add">
        <pc:chgData name="Wishnu Kusumo Agung E" userId="S::wishnu.erlangga@kemenkeu.go.id::986c1881-8e1a-4886-afd0-326505f7cbd9" providerId="AD" clId="Web-{46C20F05-AB83-4681-B4A0-C6DCB787CCD1}" dt="2023-08-23T12:47:55.484" v="50"/>
        <pc:sldMkLst>
          <pc:docMk/>
          <pc:sldMk cId="3779835645" sldId="367"/>
        </pc:sldMkLst>
      </pc:sldChg>
      <pc:sldChg chg="add modNotes">
        <pc:chgData name="Wishnu Kusumo Agung E" userId="S::wishnu.erlangga@kemenkeu.go.id::986c1881-8e1a-4886-afd0-326505f7cbd9" providerId="AD" clId="Web-{46C20F05-AB83-4681-B4A0-C6DCB787CCD1}" dt="2023-08-23T12:49:02.923" v="127"/>
        <pc:sldMkLst>
          <pc:docMk/>
          <pc:sldMk cId="772443301" sldId="368"/>
        </pc:sldMkLst>
      </pc:sldChg>
      <pc:sldChg chg="add">
        <pc:chgData name="Wishnu Kusumo Agung E" userId="S::wishnu.erlangga@kemenkeu.go.id::986c1881-8e1a-4886-afd0-326505f7cbd9" providerId="AD" clId="Web-{46C20F05-AB83-4681-B4A0-C6DCB787CCD1}" dt="2023-08-23T12:47:55.656" v="52"/>
        <pc:sldMkLst>
          <pc:docMk/>
          <pc:sldMk cId="3959836461" sldId="369"/>
        </pc:sldMkLst>
      </pc:sldChg>
      <pc:sldChg chg="add">
        <pc:chgData name="Wishnu Kusumo Agung E" userId="S::wishnu.erlangga@kemenkeu.go.id::986c1881-8e1a-4886-afd0-326505f7cbd9" providerId="AD" clId="Web-{46C20F05-AB83-4681-B4A0-C6DCB787CCD1}" dt="2023-08-23T12:47:55.718" v="53"/>
        <pc:sldMkLst>
          <pc:docMk/>
          <pc:sldMk cId="3947622338" sldId="370"/>
        </pc:sldMkLst>
      </pc:sldChg>
      <pc:sldChg chg="add">
        <pc:chgData name="Wishnu Kusumo Agung E" userId="S::wishnu.erlangga@kemenkeu.go.id::986c1881-8e1a-4886-afd0-326505f7cbd9" providerId="AD" clId="Web-{46C20F05-AB83-4681-B4A0-C6DCB787CCD1}" dt="2023-08-23T12:47:55.765" v="54"/>
        <pc:sldMkLst>
          <pc:docMk/>
          <pc:sldMk cId="3509554533" sldId="371"/>
        </pc:sldMkLst>
      </pc:sldChg>
      <pc:sldChg chg="add">
        <pc:chgData name="Wishnu Kusumo Agung E" userId="S::wishnu.erlangga@kemenkeu.go.id::986c1881-8e1a-4886-afd0-326505f7cbd9" providerId="AD" clId="Web-{46C20F05-AB83-4681-B4A0-C6DCB787CCD1}" dt="2023-08-23T12:47:55.812" v="55"/>
        <pc:sldMkLst>
          <pc:docMk/>
          <pc:sldMk cId="3409826129" sldId="372"/>
        </pc:sldMkLst>
      </pc:sldChg>
      <pc:sldChg chg="add">
        <pc:chgData name="Wishnu Kusumo Agung E" userId="S::wishnu.erlangga@kemenkeu.go.id::986c1881-8e1a-4886-afd0-326505f7cbd9" providerId="AD" clId="Web-{46C20F05-AB83-4681-B4A0-C6DCB787CCD1}" dt="2023-08-23T12:47:55.843" v="56"/>
        <pc:sldMkLst>
          <pc:docMk/>
          <pc:sldMk cId="3324459186" sldId="373"/>
        </pc:sldMkLst>
      </pc:sldChg>
      <pc:sldChg chg="add">
        <pc:chgData name="Wishnu Kusumo Agung E" userId="S::wishnu.erlangga@kemenkeu.go.id::986c1881-8e1a-4886-afd0-326505f7cbd9" providerId="AD" clId="Web-{46C20F05-AB83-4681-B4A0-C6DCB787CCD1}" dt="2023-08-23T12:47:55.952" v="57"/>
        <pc:sldMkLst>
          <pc:docMk/>
          <pc:sldMk cId="2538430874" sldId="374"/>
        </pc:sldMkLst>
      </pc:sldChg>
      <pc:sldChg chg="add">
        <pc:chgData name="Wishnu Kusumo Agung E" userId="S::wishnu.erlangga@kemenkeu.go.id::986c1881-8e1a-4886-afd0-326505f7cbd9" providerId="AD" clId="Web-{46C20F05-AB83-4681-B4A0-C6DCB787CCD1}" dt="2023-08-23T12:47:56.031" v="58"/>
        <pc:sldMkLst>
          <pc:docMk/>
          <pc:sldMk cId="203986443" sldId="375"/>
        </pc:sldMkLst>
      </pc:sldChg>
      <pc:sldChg chg="add">
        <pc:chgData name="Wishnu Kusumo Agung E" userId="S::wishnu.erlangga@kemenkeu.go.id::986c1881-8e1a-4886-afd0-326505f7cbd9" providerId="AD" clId="Web-{46C20F05-AB83-4681-B4A0-C6DCB787CCD1}" dt="2023-08-23T12:47:56.140" v="59"/>
        <pc:sldMkLst>
          <pc:docMk/>
          <pc:sldMk cId="2467306576" sldId="376"/>
        </pc:sldMkLst>
      </pc:sldChg>
      <pc:sldChg chg="add">
        <pc:chgData name="Wishnu Kusumo Agung E" userId="S::wishnu.erlangga@kemenkeu.go.id::986c1881-8e1a-4886-afd0-326505f7cbd9" providerId="AD" clId="Web-{46C20F05-AB83-4681-B4A0-C6DCB787CCD1}" dt="2023-08-23T12:47:56.218" v="60"/>
        <pc:sldMkLst>
          <pc:docMk/>
          <pc:sldMk cId="2784041570" sldId="377"/>
        </pc:sldMkLst>
      </pc:sldChg>
      <pc:sldChg chg="add">
        <pc:chgData name="Wishnu Kusumo Agung E" userId="S::wishnu.erlangga@kemenkeu.go.id::986c1881-8e1a-4886-afd0-326505f7cbd9" providerId="AD" clId="Web-{46C20F05-AB83-4681-B4A0-C6DCB787CCD1}" dt="2023-08-23T12:47:56.265" v="61"/>
        <pc:sldMkLst>
          <pc:docMk/>
          <pc:sldMk cId="3873917213" sldId="37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efvanbuuren.name/fimd/references.html#ref-RUBIN1976"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a:rPr>
              <a:t>Rubin (</a:t>
            </a:r>
            <a:r>
              <a:rPr lang="en-US" b="0" i="0" u="none" strike="noStrike" dirty="0">
                <a:solidFill>
                  <a:srgbClr val="4183C4"/>
                </a:solidFill>
                <a:effectLst/>
                <a:latin typeface="Helvetica Neue" panose="02000503000000020004"/>
                <a:hlinkClick r:id="rId3"/>
              </a:rPr>
              <a:t>1976</a:t>
            </a:r>
            <a:r>
              <a:rPr lang="en-US" b="0" i="0" dirty="0">
                <a:solidFill>
                  <a:srgbClr val="333333"/>
                </a:solidFill>
                <a:effectLst/>
                <a:latin typeface="Helvetica Neue" panose="02000503000000020004"/>
              </a:rPr>
              <a:t>) classified missing data problems into three categories. In his theory every data point has some likelihood of being missing.</a:t>
            </a:r>
          </a:p>
          <a:p>
            <a:r>
              <a:rPr lang="en-US" b="0" i="0" dirty="0">
                <a:solidFill>
                  <a:srgbClr val="333333"/>
                </a:solidFill>
                <a:effectLst/>
                <a:latin typeface="Helvetica Neue" panose="02000503000000020004"/>
              </a:rPr>
              <a:t>If the probability of being missing is the same for all cases, then the data are said to be missing completely at random (MCAR). This effectively implies that causes of the missing data are unrelated to the data.</a:t>
            </a:r>
          </a:p>
          <a:p>
            <a:r>
              <a:rPr lang="en-US" b="0" i="0" dirty="0">
                <a:solidFill>
                  <a:srgbClr val="333333"/>
                </a:solidFill>
                <a:effectLst/>
                <a:latin typeface="Helvetica Neue" panose="02000503000000020004"/>
              </a:rPr>
              <a:t>If the probability of being missing is the same only within groups defined by the </a:t>
            </a:r>
            <a:r>
              <a:rPr lang="en-US" b="0" i="1" dirty="0">
                <a:solidFill>
                  <a:srgbClr val="333333"/>
                </a:solidFill>
                <a:effectLst/>
                <a:latin typeface="Helvetica Neue" panose="02000503000000020004"/>
              </a:rPr>
              <a:t>observed</a:t>
            </a:r>
            <a:r>
              <a:rPr lang="en-US" b="0" i="0" dirty="0">
                <a:solidFill>
                  <a:srgbClr val="333333"/>
                </a:solidFill>
                <a:effectLst/>
                <a:latin typeface="Helvetica Neue" panose="02000503000000020004"/>
              </a:rPr>
              <a:t> data, then the data are missing at random (MAR). MAR is a much broader class than MCAR. For example, when placed on a soft surface, a weighing</a:t>
            </a:r>
          </a:p>
          <a:p>
            <a:r>
              <a:rPr lang="en-US" b="0" i="0" dirty="0">
                <a:solidFill>
                  <a:srgbClr val="333333"/>
                </a:solidFill>
                <a:effectLst/>
                <a:latin typeface="Helvetica Neue" panose="02000503000000020004"/>
              </a:rPr>
              <a:t>scale may produce more missing values than when placed on a hard surface.</a:t>
            </a:r>
          </a:p>
          <a:p>
            <a:r>
              <a:rPr lang="en-US" b="0" i="0" dirty="0">
                <a:solidFill>
                  <a:srgbClr val="333333"/>
                </a:solidFill>
                <a:effectLst/>
                <a:latin typeface="Helvetica Neue" panose="02000503000000020004"/>
              </a:rPr>
              <a:t>If neither MCAR nor MAR holds, then we speak of missing not at random (MNAR). In the literature one can also find the term NMAR (not missing at random) for the same concept. MNAR means that the probability of being missing </a:t>
            </a:r>
            <a:r>
              <a:rPr lang="en-US" b="0" i="0" dirty="0" err="1">
                <a:solidFill>
                  <a:srgbClr val="333333"/>
                </a:solidFill>
                <a:effectLst/>
                <a:latin typeface="Helvetica Neue" panose="02000503000000020004"/>
              </a:rPr>
              <a:t>varie</a:t>
            </a:r>
            <a:endParaRPr lang="en-US" b="0" i="0" dirty="0">
              <a:solidFill>
                <a:srgbClr val="333333"/>
              </a:solidFill>
              <a:effectLst/>
              <a:latin typeface="Helvetica Neue" panose="02000503000000020004"/>
            </a:endParaRPr>
          </a:p>
          <a:p>
            <a:r>
              <a:rPr lang="en-US" b="0" i="0" dirty="0">
                <a:solidFill>
                  <a:srgbClr val="333333"/>
                </a:solidFill>
                <a:effectLst/>
                <a:latin typeface="Helvetica Neue" panose="02000503000000020004"/>
              </a:rPr>
              <a:t>for reasons that are unknown to us. For example, the weighing scale mechanism may wear out over time, producing more missing data as time progresses, but we may fail to note this. If the heavier objects are measured later in time, the</a:t>
            </a:r>
          </a:p>
          <a:p>
            <a:pPr algn="l"/>
            <a:r>
              <a:rPr lang="en-US" b="0" i="0" dirty="0">
                <a:solidFill>
                  <a:srgbClr val="333333"/>
                </a:solidFill>
                <a:effectLst/>
                <a:latin typeface="Helvetica Neue" panose="02000503000000020004"/>
              </a:rPr>
              <a:t>we obtain a distribution of the measurements</a:t>
            </a:r>
            <a:br>
              <a:rPr lang="en-US" b="0" i="0" dirty="0">
                <a:solidFill>
                  <a:srgbClr val="333333"/>
                </a:solidFill>
                <a:effectLst/>
                <a:latin typeface="Helvetica Neue" panose="02000503000000020004"/>
              </a:rPr>
            </a:br>
            <a:r>
              <a:rPr lang="en-GB" b="0" i="0" dirty="0" err="1">
                <a:solidFill>
                  <a:srgbClr val="D1D5DB"/>
                </a:solidFill>
                <a:effectLst/>
                <a:latin typeface="Söhne"/>
              </a:rPr>
              <a:t>Ketiga</a:t>
            </a:r>
            <a:r>
              <a:rPr lang="en-GB" b="0" i="0" dirty="0">
                <a:solidFill>
                  <a:srgbClr val="D1D5DB"/>
                </a:solidFill>
                <a:effectLst/>
                <a:latin typeface="Söhne"/>
              </a:rPr>
              <a:t> </a:t>
            </a:r>
            <a:r>
              <a:rPr lang="en-GB" b="0" i="0" dirty="0" err="1">
                <a:solidFill>
                  <a:srgbClr val="D1D5DB"/>
                </a:solidFill>
                <a:effectLst/>
                <a:latin typeface="Söhne"/>
              </a:rPr>
              <a:t>istilah</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menggambarkan</a:t>
            </a:r>
            <a:r>
              <a:rPr lang="en-GB" b="0" i="0" dirty="0">
                <a:solidFill>
                  <a:srgbClr val="D1D5DB"/>
                </a:solidFill>
                <a:effectLst/>
                <a:latin typeface="Söhne"/>
              </a:rPr>
              <a:t> </a:t>
            </a:r>
            <a:r>
              <a:rPr lang="en-GB" b="0" i="0" dirty="0" err="1">
                <a:solidFill>
                  <a:srgbClr val="D1D5DB"/>
                </a:solidFill>
                <a:effectLst/>
                <a:latin typeface="Söhne"/>
              </a:rPr>
              <a:t>mekanisme</a:t>
            </a:r>
            <a:r>
              <a:rPr lang="en-GB" b="0" i="0" dirty="0">
                <a:solidFill>
                  <a:srgbClr val="D1D5DB"/>
                </a:solidFill>
                <a:effectLst/>
                <a:latin typeface="Söhne"/>
              </a:rPr>
              <a:t> yang </a:t>
            </a:r>
            <a:r>
              <a:rPr lang="en-GB" b="0" i="0" dirty="0" err="1">
                <a:solidFill>
                  <a:srgbClr val="D1D5DB"/>
                </a:solidFill>
                <a:effectLst/>
                <a:latin typeface="Söhne"/>
              </a:rPr>
              <a:t>berbeda</a:t>
            </a:r>
            <a:r>
              <a:rPr lang="en-GB" b="0" i="0" dirty="0">
                <a:solidFill>
                  <a:srgbClr val="D1D5DB"/>
                </a:solidFill>
                <a:effectLst/>
                <a:latin typeface="Söhne"/>
              </a:rPr>
              <a:t>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menyebabkan</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dataset. </a:t>
            </a:r>
            <a:r>
              <a:rPr lang="en-GB" b="0" i="0" dirty="0" err="1">
                <a:solidFill>
                  <a:srgbClr val="D1D5DB"/>
                </a:solidFill>
                <a:effectLst/>
                <a:latin typeface="Söhne"/>
              </a:rPr>
              <a:t>Berikut</a:t>
            </a:r>
            <a:r>
              <a:rPr lang="en-GB" b="0" i="0" dirty="0">
                <a:solidFill>
                  <a:srgbClr val="D1D5DB"/>
                </a:solidFill>
                <a:effectLst/>
                <a:latin typeface="Söhne"/>
              </a:rPr>
              <a:t> </a:t>
            </a:r>
            <a:r>
              <a:rPr lang="en-GB" b="0" i="0" dirty="0" err="1">
                <a:solidFill>
                  <a:srgbClr val="D1D5DB"/>
                </a:solidFill>
                <a:effectLst/>
                <a:latin typeface="Söhne"/>
              </a:rPr>
              <a:t>penjelasannya</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Completely at Random (MCAR)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mengacu</a:t>
            </a:r>
            <a:r>
              <a:rPr lang="en-GB" b="0" i="0" dirty="0">
                <a:solidFill>
                  <a:srgbClr val="D1D5DB"/>
                </a:solidFill>
                <a:effectLst/>
                <a:latin typeface="Söhne"/>
              </a:rPr>
              <a:t> pada </a:t>
            </a:r>
            <a:r>
              <a:rPr lang="en-GB" b="0" i="0" dirty="0" err="1">
                <a:solidFill>
                  <a:srgbClr val="D1D5DB"/>
                </a:solidFill>
                <a:effectLst/>
                <a:latin typeface="Söhne"/>
              </a:rPr>
              <a:t>skenario</a:t>
            </a:r>
            <a:r>
              <a:rPr lang="en-GB" b="0" i="0" dirty="0">
                <a:solidFill>
                  <a:srgbClr val="D1D5DB"/>
                </a:solidFill>
                <a:effectLst/>
                <a:latin typeface="Söhne"/>
              </a:rPr>
              <a:t> di mana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data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sekali</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maupun</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kesalahan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sistem</a:t>
            </a:r>
            <a:r>
              <a:rPr lang="en-GB" b="0" i="0" dirty="0">
                <a:solidFill>
                  <a:srgbClr val="D1D5DB"/>
                </a:solidFill>
                <a:effectLst/>
                <a:latin typeface="Söhne"/>
              </a:rPr>
              <a:t> </a:t>
            </a:r>
            <a:r>
              <a:rPr lang="en-GB" b="0" i="0" dirty="0" err="1">
                <a:solidFill>
                  <a:srgbClr val="D1D5DB"/>
                </a:solidFill>
                <a:effectLst/>
                <a:latin typeface="Söhne"/>
              </a:rPr>
              <a:t>pengiriman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a:t>
            </a:r>
            <a:r>
              <a:rPr lang="en-GB" b="0" i="0" dirty="0" err="1">
                <a:solidFill>
                  <a:srgbClr val="D1D5DB"/>
                </a:solidFill>
                <a:effectLst/>
                <a:latin typeface="Söhne"/>
              </a:rPr>
              <a:t>bisa</a:t>
            </a:r>
            <a:r>
              <a:rPr lang="en-GB" b="0" i="0" dirty="0">
                <a:solidFill>
                  <a:srgbClr val="D1D5DB"/>
                </a:solidFill>
                <a:effectLst/>
                <a:latin typeface="Söhne"/>
              </a:rPr>
              <a:t> </a:t>
            </a:r>
            <a:r>
              <a:rPr lang="en-GB" b="0" i="0" dirty="0" err="1">
                <a:solidFill>
                  <a:srgbClr val="D1D5DB"/>
                </a:solidFill>
                <a:effectLst/>
                <a:latin typeface="Söhne"/>
              </a:rPr>
              <a:t>jadi</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a:t>
            </a:r>
          </a:p>
          <a:p>
            <a:pPr algn="l">
              <a:buFont typeface="+mj-lt"/>
              <a:buAutoNum type="arabicPeriod"/>
            </a:pPr>
            <a:r>
              <a:rPr lang="en-GB" b="1" i="0" dirty="0">
                <a:solidFill>
                  <a:srgbClr val="D1D5DB"/>
                </a:solidFill>
                <a:effectLst/>
                <a:latin typeface="Söhne"/>
              </a:rPr>
              <a:t>Missing at Random (MAR)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pada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a:t>
            </a:r>
            <a:r>
              <a:rPr lang="en-GB" b="0" i="0" dirty="0" err="1">
                <a:solidFill>
                  <a:srgbClr val="D1D5DB"/>
                </a:solidFill>
                <a:effectLst/>
                <a:latin typeface="Söhne"/>
              </a:rPr>
              <a:t>variabel</a:t>
            </a:r>
            <a:r>
              <a:rPr lang="en-GB" b="0" i="0" dirty="0">
                <a:solidFill>
                  <a:srgbClr val="D1D5DB"/>
                </a:solidFill>
                <a:effectLst/>
                <a:latin typeface="Söhne"/>
              </a:rPr>
              <a:t> lain </a:t>
            </a:r>
            <a:r>
              <a:rPr lang="en-GB" b="0" i="0" dirty="0" err="1">
                <a:solidFill>
                  <a:srgbClr val="D1D5DB"/>
                </a:solidFill>
                <a:effectLst/>
                <a:latin typeface="Söhne"/>
              </a:rPr>
              <a:t>dalam</a:t>
            </a:r>
            <a:r>
              <a:rPr lang="en-GB" b="0" i="0" dirty="0">
                <a:solidFill>
                  <a:srgbClr val="D1D5DB"/>
                </a:solidFill>
                <a:effectLst/>
                <a:latin typeface="Söhne"/>
              </a:rPr>
              <a:t> dataset.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laki-laki</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daripada</a:t>
            </a:r>
            <a:r>
              <a:rPr lang="en-GB" b="0" i="0" dirty="0">
                <a:solidFill>
                  <a:srgbClr val="D1D5DB"/>
                </a:solidFill>
                <a:effectLst/>
                <a:latin typeface="Söhne"/>
              </a:rPr>
              <a:t> </a:t>
            </a:r>
            <a:r>
              <a:rPr lang="en-GB" b="0" i="0" dirty="0" err="1">
                <a:solidFill>
                  <a:srgbClr val="D1D5DB"/>
                </a:solidFill>
                <a:effectLst/>
                <a:latin typeface="Söhne"/>
              </a:rPr>
              <a:t>respons</a:t>
            </a:r>
            <a:r>
              <a:rPr lang="en-GB" b="0" i="0" dirty="0">
                <a:solidFill>
                  <a:srgbClr val="D1D5DB"/>
                </a:solidFill>
                <a:effectLst/>
                <a:latin typeface="Söhne"/>
              </a:rPr>
              <a:t> </a:t>
            </a:r>
            <a:r>
              <a:rPr lang="en-GB" b="0" i="0" dirty="0" err="1">
                <a:solidFill>
                  <a:srgbClr val="D1D5DB"/>
                </a:solidFill>
                <a:effectLst/>
                <a:latin typeface="Söhne"/>
              </a:rPr>
              <a:t>perempuan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suatu</a:t>
            </a:r>
            <a:r>
              <a:rPr lang="en-GB" b="0" i="0" dirty="0">
                <a:solidFill>
                  <a:srgbClr val="D1D5DB"/>
                </a:solidFill>
                <a:effectLst/>
                <a:latin typeface="Söhne"/>
              </a:rPr>
              <a:t> </a:t>
            </a:r>
            <a:r>
              <a:rPr lang="en-GB" b="0" i="0" dirty="0" err="1">
                <a:solidFill>
                  <a:srgbClr val="D1D5DB"/>
                </a:solidFill>
                <a:effectLst/>
                <a:latin typeface="Söhne"/>
              </a:rPr>
              <a:t>pertanyaan</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(MAR),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tergantung</a:t>
            </a:r>
            <a:r>
              <a:rPr lang="en-GB" b="0" i="0" dirty="0">
                <a:solidFill>
                  <a:srgbClr val="D1D5DB"/>
                </a:solidFill>
                <a:effectLst/>
                <a:latin typeface="Söhne"/>
              </a:rPr>
              <a:t> pada gender.</a:t>
            </a:r>
          </a:p>
          <a:p>
            <a:pPr algn="l">
              <a:buFont typeface="+mj-lt"/>
              <a:buAutoNum type="arabicPeriod"/>
            </a:pPr>
            <a:r>
              <a:rPr lang="en-GB" b="1" i="0" dirty="0">
                <a:solidFill>
                  <a:srgbClr val="D1D5DB"/>
                </a:solidFill>
                <a:effectLst/>
                <a:latin typeface="Söhne"/>
              </a:rPr>
              <a:t>Missing Not at Random (MNAR)</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Hilangnya</a:t>
            </a:r>
            <a:r>
              <a:rPr lang="en-GB" b="0" i="0" dirty="0">
                <a:solidFill>
                  <a:srgbClr val="D1D5DB"/>
                </a:solidFill>
                <a:effectLst/>
                <a:latin typeface="Söhne"/>
              </a:rPr>
              <a:t> data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sepenuhnya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dan </a:t>
            </a:r>
            <a:r>
              <a:rPr lang="en-GB" b="0" i="0" dirty="0" err="1">
                <a:solidFill>
                  <a:srgbClr val="D1D5DB"/>
                </a:solidFill>
                <a:effectLst/>
                <a:latin typeface="Söhne"/>
              </a:rPr>
              <a:t>terkait</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yang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itu</a:t>
            </a:r>
            <a:r>
              <a:rPr lang="en-GB" b="0" i="0" dirty="0">
                <a:solidFill>
                  <a:srgbClr val="D1D5DB"/>
                </a:solidFill>
                <a:effectLst/>
                <a:latin typeface="Söhne"/>
              </a:rPr>
              <a:t> </a:t>
            </a:r>
            <a:r>
              <a:rPr lang="en-GB" b="0" i="0" dirty="0" err="1">
                <a:solidFill>
                  <a:srgbClr val="D1D5DB"/>
                </a:solidFill>
                <a:effectLst/>
                <a:latin typeface="Söhne"/>
              </a:rPr>
              <a:t>sendiri</a:t>
            </a:r>
            <a:r>
              <a:rPr lang="en-GB" b="0" i="0" dirty="0">
                <a:solidFill>
                  <a:srgbClr val="D1D5DB"/>
                </a:solidFill>
                <a:effectLst/>
                <a:latin typeface="Söhne"/>
              </a:rPr>
              <a:t>.</a:t>
            </a:r>
          </a:p>
          <a:p>
            <a:pPr marL="742950" lvl="1" indent="-285750" algn="l">
              <a:buFont typeface="+mj-lt"/>
              <a:buAutoNum type="arabicPeriod"/>
            </a:pP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orang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rendah</a:t>
            </a:r>
            <a:r>
              <a:rPr lang="en-GB" b="0" i="0" dirty="0">
                <a:solidFill>
                  <a:srgbClr val="D1D5DB"/>
                </a:solidFill>
                <a:effectLst/>
                <a:latin typeface="Söhne"/>
              </a:rPr>
              <a:t> </a:t>
            </a:r>
            <a:r>
              <a:rPr lang="en-GB" b="0" i="0" dirty="0" err="1">
                <a:solidFill>
                  <a:srgbClr val="D1D5DB"/>
                </a:solidFill>
                <a:effectLst/>
                <a:latin typeface="Söhne"/>
              </a:rPr>
              <a:t>kurang</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melaporkan</a:t>
            </a:r>
            <a:r>
              <a:rPr lang="en-GB" b="0" i="0" dirty="0">
                <a:solidFill>
                  <a:srgbClr val="D1D5DB"/>
                </a:solidFill>
                <a:effectLst/>
                <a:latin typeface="Söhne"/>
              </a:rPr>
              <a:t>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survei</a:t>
            </a:r>
            <a:r>
              <a:rPr lang="en-GB" b="0" i="0" dirty="0">
                <a:solidFill>
                  <a:srgbClr val="D1D5DB"/>
                </a:solidFill>
                <a:effectLst/>
                <a:latin typeface="Söhne"/>
              </a:rPr>
              <a:t>, </a:t>
            </a:r>
            <a:r>
              <a:rPr lang="en-GB" b="0" i="0" dirty="0" err="1">
                <a:solidFill>
                  <a:srgbClr val="D1D5DB"/>
                </a:solidFill>
                <a:effectLst/>
                <a:latin typeface="Söhne"/>
              </a:rPr>
              <a:t>maka</a:t>
            </a:r>
            <a:r>
              <a:rPr lang="en-GB" b="0" i="0" dirty="0">
                <a:solidFill>
                  <a:srgbClr val="D1D5DB"/>
                </a:solidFill>
                <a:effectLst/>
                <a:latin typeface="Söhne"/>
              </a:rPr>
              <a:t> data </a:t>
            </a:r>
            <a:r>
              <a:rPr lang="en-GB" b="0" i="0" dirty="0" err="1">
                <a:solidFill>
                  <a:srgbClr val="D1D5DB"/>
                </a:solidFill>
                <a:effectLst/>
                <a:latin typeface="Söhne"/>
              </a:rPr>
              <a:t>pendapatan</a:t>
            </a:r>
            <a:r>
              <a:rPr lang="en-GB" b="0" i="0" dirty="0">
                <a:solidFill>
                  <a:srgbClr val="D1D5DB"/>
                </a:solidFill>
                <a:effectLst/>
                <a:latin typeface="Söhne"/>
              </a:rPr>
              <a:t>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dikatakan</a:t>
            </a:r>
            <a:r>
              <a:rPr lang="en-GB" b="0" i="0" dirty="0">
                <a:solidFill>
                  <a:srgbClr val="D1D5DB"/>
                </a:solidFill>
                <a:effectLst/>
                <a:latin typeface="Söhne"/>
              </a:rPr>
              <a:t>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(MNAR).</a:t>
            </a:r>
          </a:p>
          <a:p>
            <a:pPr algn="l"/>
            <a:r>
              <a:rPr lang="en-GB" b="0" i="0" dirty="0" err="1">
                <a:solidFill>
                  <a:srgbClr val="D1D5DB"/>
                </a:solidFill>
                <a:effectLst/>
                <a:latin typeface="Söhne"/>
              </a:rPr>
              <a:t>Memahami</a:t>
            </a:r>
            <a:r>
              <a:rPr lang="en-GB" b="0" i="0" dirty="0">
                <a:solidFill>
                  <a:srgbClr val="D1D5DB"/>
                </a:solidFill>
                <a:effectLst/>
                <a:latin typeface="Söhne"/>
              </a:rPr>
              <a:t> </a:t>
            </a:r>
            <a:r>
              <a:rPr lang="en-GB" b="0" i="0" dirty="0" err="1">
                <a:solidFill>
                  <a:srgbClr val="D1D5DB"/>
                </a:solidFill>
                <a:effectLst/>
                <a:latin typeface="Söhne"/>
              </a:rPr>
              <a:t>jenis</a:t>
            </a:r>
            <a:r>
              <a:rPr lang="en-GB" b="0" i="0" dirty="0">
                <a:solidFill>
                  <a:srgbClr val="D1D5DB"/>
                </a:solidFill>
                <a:effectLst/>
                <a:latin typeface="Söhne"/>
              </a:rPr>
              <a:t> </a:t>
            </a:r>
            <a:r>
              <a:rPr lang="en-GB" b="0" i="0" dirty="0" err="1">
                <a:solidFill>
                  <a:srgbClr val="D1D5DB"/>
                </a:solidFill>
                <a:effectLst/>
                <a:latin typeface="Söhne"/>
              </a:rPr>
              <a:t>kehilangan</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memilih</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penanganan</a:t>
            </a:r>
            <a:r>
              <a:rPr lang="en-GB" b="0" i="0" dirty="0">
                <a:solidFill>
                  <a:srgbClr val="D1D5DB"/>
                </a:solidFill>
                <a:effectLst/>
                <a:latin typeface="Söhne"/>
              </a:rPr>
              <a:t> yang paling </a:t>
            </a:r>
            <a:r>
              <a:rPr lang="en-GB" b="0" i="0" dirty="0" err="1">
                <a:solidFill>
                  <a:srgbClr val="D1D5DB"/>
                </a:solidFill>
                <a:effectLst/>
                <a:latin typeface="Söhne"/>
              </a:rPr>
              <a:t>tepat</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data </a:t>
            </a:r>
            <a:r>
              <a:rPr lang="en-GB" b="0" i="0" dirty="0" err="1">
                <a:solidFill>
                  <a:srgbClr val="D1D5DB"/>
                </a:solidFill>
                <a:effectLst/>
                <a:latin typeface="Söhne"/>
              </a:rPr>
              <a:t>hilang</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acak</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b="0" i="0" dirty="0" err="1">
                <a:solidFill>
                  <a:srgbClr val="D1D5DB"/>
                </a:solidFill>
                <a:effectLst/>
                <a:latin typeface="Söhne"/>
              </a:rPr>
              <a:t>pengisian</a:t>
            </a:r>
            <a:r>
              <a:rPr lang="en-GB" b="0" i="0" dirty="0">
                <a:solidFill>
                  <a:srgbClr val="D1D5DB"/>
                </a:solidFill>
                <a:effectLst/>
                <a:latin typeface="Söhne"/>
              </a:rPr>
              <a:t> </a:t>
            </a:r>
            <a:r>
              <a:rPr lang="en-GB" b="0" i="0" dirty="0" err="1">
                <a:solidFill>
                  <a:srgbClr val="D1D5DB"/>
                </a:solidFill>
                <a:effectLst/>
                <a:latin typeface="Söhne"/>
              </a:rPr>
              <a:t>sederhana</a:t>
            </a:r>
            <a:r>
              <a:rPr lang="en-GB" b="0" i="0" dirty="0">
                <a:solidFill>
                  <a:srgbClr val="D1D5DB"/>
                </a:solidFill>
                <a:effectLst/>
                <a:latin typeface="Söhne"/>
              </a:rPr>
              <a:t> </a:t>
            </a:r>
            <a:r>
              <a:rPr lang="en-GB" b="0" i="0" dirty="0" err="1">
                <a:solidFill>
                  <a:srgbClr val="D1D5DB"/>
                </a:solidFill>
                <a:effectLst/>
                <a:latin typeface="Söhne"/>
              </a:rPr>
              <a:t>seperti</a:t>
            </a:r>
            <a:r>
              <a:rPr lang="en-GB" b="0" i="0" dirty="0">
                <a:solidFill>
                  <a:srgbClr val="D1D5DB"/>
                </a:solidFill>
                <a:effectLst/>
                <a:latin typeface="Söhne"/>
              </a:rPr>
              <a:t> rata-rata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estimasi</a:t>
            </a:r>
            <a:r>
              <a:rPr lang="en-GB" b="0" i="0" dirty="0">
                <a:solidFill>
                  <a:srgbClr val="D1D5DB"/>
                </a:solidFill>
                <a:effectLst/>
                <a:latin typeface="Söhne"/>
              </a:rPr>
              <a:t> yang </a:t>
            </a:r>
            <a:r>
              <a:rPr lang="en-GB" b="0" i="0" dirty="0" err="1">
                <a:solidFill>
                  <a:srgbClr val="D1D5DB"/>
                </a:solidFill>
                <a:effectLst/>
                <a:latin typeface="Söhne"/>
              </a:rPr>
              <a:t>akurat</a:t>
            </a:r>
            <a:r>
              <a:rPr lang="en-GB" b="0" i="0" dirty="0">
                <a:solidFill>
                  <a:srgbClr val="D1D5DB"/>
                </a:solidFill>
                <a:effectLst/>
                <a:latin typeface="Söhne"/>
              </a:rPr>
              <a:t>.</a:t>
            </a:r>
          </a:p>
          <a:p>
            <a:endParaRPr lang="en-GB" dirty="0"/>
          </a:p>
          <a:p>
            <a:r>
              <a:rPr lang="en-US" b="0" i="0" dirty="0">
                <a:solidFill>
                  <a:srgbClr val="333333"/>
                </a:solidFill>
                <a:effectLst/>
                <a:latin typeface="Helvetica Neue" panose="02000503000000020004"/>
              </a:rPr>
              <a:t> that will be distorted.</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938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7150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dirty="0"/>
              <a:t>pandas</a:t>
            </a:r>
            <a:r>
              <a:rPr lang="en-GB" b="0" i="0" dirty="0">
                <a:solidFill>
                  <a:srgbClr val="D1D5DB"/>
                </a:solidFill>
                <a:effectLst/>
                <a:latin typeface="Söhne"/>
              </a:rPr>
              <a:t> juga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a:t>
            </a:r>
          </a:p>
          <a:p>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a:t>melt</a:t>
            </a:r>
            <a:r>
              <a:rPr lang="en-GB" b="0" i="0" dirty="0">
                <a:solidFill>
                  <a:srgbClr val="D1D5DB"/>
                </a:solidFill>
                <a:effectLst/>
                <a:latin typeface="Söhne"/>
              </a:rPr>
              <a:t>. </a:t>
            </a:r>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a:t>
            </a:r>
            <a:r>
              <a:rPr lang="en-GB" b="0" i="0" dirty="0" err="1">
                <a:solidFill>
                  <a:srgbClr val="D1D5DB"/>
                </a:solidFill>
                <a:effectLst/>
                <a:latin typeface="Söhne"/>
              </a:rPr>
              <a:t>kerja</a:t>
            </a:r>
            <a:r>
              <a:rPr lang="en-GB" b="0" i="0" dirty="0">
                <a:solidFill>
                  <a:srgbClr val="D1D5DB"/>
                </a:solidFill>
                <a:effectLst/>
                <a:latin typeface="Söhne"/>
              </a:rPr>
              <a:t> dan </a:t>
            </a:r>
            <a:r>
              <a:rPr lang="en-GB" b="0" i="0" dirty="0" err="1">
                <a:solidFill>
                  <a:srgbClr val="D1D5DB"/>
                </a:solidFill>
                <a:effectLst/>
                <a:latin typeface="Söhne"/>
              </a:rPr>
              <a:t>hasilnya</a:t>
            </a:r>
            <a:r>
              <a:rPr lang="en-GB" b="0" i="0" dirty="0">
                <a:solidFill>
                  <a:srgbClr val="D1D5DB"/>
                </a:solidFill>
                <a:effectLst/>
                <a:latin typeface="Söhne"/>
              </a:rPr>
              <a:t> </a:t>
            </a:r>
            <a:r>
              <a:rPr lang="en-GB" b="0" i="0" dirty="0" err="1">
                <a:solidFill>
                  <a:srgbClr val="D1D5DB"/>
                </a:solidFill>
                <a:effectLst/>
                <a:latin typeface="Söhne"/>
              </a:rPr>
              <a:t>sedikit</a:t>
            </a:r>
            <a:r>
              <a:rPr lang="en-GB" b="0" i="0" dirty="0">
                <a:solidFill>
                  <a:srgbClr val="D1D5DB"/>
                </a:solidFill>
                <a:effectLst/>
                <a:latin typeface="Söhne"/>
              </a:rPr>
              <a:t> </a:t>
            </a:r>
            <a:r>
              <a:rPr lang="en-GB" b="0" i="0" dirty="0" err="1">
                <a:solidFill>
                  <a:srgbClr val="D1D5DB"/>
                </a:solidFill>
                <a:effectLst/>
                <a:latin typeface="Söhne"/>
              </a:rPr>
              <a:t>berbeda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8080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Nu:Metode</a:t>
            </a:r>
            <a:r>
              <a:rPr lang="en-GB" b="0" i="0" dirty="0">
                <a:solidFill>
                  <a:srgbClr val="D1D5DB"/>
                </a:solidFill>
                <a:effectLst/>
                <a:latin typeface="Söhne"/>
              </a:rPr>
              <a:t> melt di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p>
          <a:p>
            <a:pPr algn="l"/>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khususnya</a:t>
            </a:r>
            <a:r>
              <a:rPr lang="en-GB" b="0" i="0" dirty="0">
                <a:solidFill>
                  <a:srgbClr val="D1D5DB"/>
                </a:solidFill>
                <a:effectLst/>
                <a:latin typeface="Söhne"/>
              </a:rPr>
              <a:t> </a:t>
            </a:r>
            <a:r>
              <a:rPr lang="en-GB" b="0" i="0" dirty="0" err="1">
                <a:solidFill>
                  <a:srgbClr val="D1D5DB"/>
                </a:solidFill>
                <a:effectLst/>
                <a:latin typeface="Söhne"/>
              </a:rPr>
              <a:t>saat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yang </a:t>
            </a:r>
            <a:r>
              <a:rPr lang="en-GB" b="0" i="0" dirty="0" err="1">
                <a:solidFill>
                  <a:srgbClr val="D1D5DB"/>
                </a:solidFill>
                <a:effectLst/>
                <a:latin typeface="Söhne"/>
              </a:rPr>
              <a:t>sebenarnya</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ditampilkan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baris.</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7786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Metode</a:t>
            </a:r>
            <a:r>
              <a:rPr lang="en-GB" b="0" i="0" dirty="0">
                <a:solidFill>
                  <a:srgbClr val="D1D5DB"/>
                </a:solidFill>
                <a:effectLst/>
                <a:latin typeface="Söhne"/>
              </a:rPr>
              <a:t> </a:t>
            </a:r>
            <a:r>
              <a:rPr lang="en-GB" dirty="0"/>
              <a:t>unstack</a:t>
            </a:r>
            <a:r>
              <a:rPr lang="en-GB" b="0" i="0" dirty="0">
                <a:solidFill>
                  <a:srgbClr val="D1D5DB"/>
                </a:solidFill>
                <a:effectLst/>
                <a:latin typeface="Söhne"/>
              </a:rPr>
              <a:t> di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kebalikan</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metode</a:t>
            </a:r>
            <a:r>
              <a:rPr lang="en-GB" b="0" i="0" dirty="0">
                <a:solidFill>
                  <a:srgbClr val="D1D5DB"/>
                </a:solidFill>
                <a:effectLst/>
                <a:latin typeface="Söhne"/>
              </a:rPr>
              <a:t> </a:t>
            </a:r>
            <a:r>
              <a:rPr lang="en-GB" dirty="0"/>
              <a:t>stack</a:t>
            </a:r>
            <a:r>
              <a:rPr lang="en-GB" b="0" i="0" dirty="0">
                <a:solidFill>
                  <a:srgbClr val="D1D5DB"/>
                </a:solidFill>
                <a:effectLst/>
                <a:latin typeface="Söhne"/>
              </a:rPr>
              <a:t>. </a:t>
            </a:r>
            <a:r>
              <a:rPr lang="en-GB" b="0" i="0" dirty="0" err="1">
                <a:solidFill>
                  <a:srgbClr val="D1D5DB"/>
                </a:solidFill>
                <a:effectLst/>
                <a:latin typeface="Söhne"/>
              </a:rPr>
              <a:t>Ia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a:t>
            </a:r>
            <a:r>
              <a:rPr lang="en-GB" b="0" i="0" dirty="0" err="1">
                <a:solidFill>
                  <a:srgbClr val="D1D5DB"/>
                </a:solidFill>
                <a:effectLst/>
                <a:latin typeface="Söhne"/>
              </a:rPr>
              <a:t>dari</a:t>
            </a:r>
            <a:r>
              <a:rPr lang="en-GB" b="0" i="0" dirty="0">
                <a:solidFill>
                  <a:srgbClr val="D1D5DB"/>
                </a:solidFill>
                <a:effectLst/>
                <a:latin typeface="Söhne"/>
              </a:rPr>
              <a:t> format</a:t>
            </a:r>
          </a:p>
          <a:p>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Jika Anda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sebuah</a:t>
            </a:r>
            <a:r>
              <a:rPr lang="en-GB" b="0" i="0" dirty="0">
                <a:solidFill>
                  <a:srgbClr val="D1D5DB"/>
                </a:solidFill>
                <a:effectLst/>
                <a:latin typeface="Söhne"/>
              </a:rPr>
              <a:t> </a:t>
            </a:r>
            <a:r>
              <a:rPr lang="en-GB" dirty="0"/>
              <a:t>Series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dirty="0" err="1"/>
              <a:t>MultiIndex</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dengan</a:t>
            </a:r>
            <a:endParaRPr lang="en-GB" b="0" i="0" dirty="0">
              <a:solidFill>
                <a:srgbClr val="D1D5DB"/>
              </a:solidFill>
              <a:effectLst/>
              <a:latin typeface="Söhne"/>
            </a:endParaRPr>
          </a:p>
          <a:p>
            <a:r>
              <a:rPr lang="en-GB" b="0" i="0" dirty="0">
                <a:solidFill>
                  <a:srgbClr val="D1D5DB"/>
                </a:solidFill>
                <a:effectLst/>
                <a:latin typeface="Söhne"/>
              </a:rPr>
              <a:t> </a:t>
            </a:r>
            <a:r>
              <a:rPr lang="en-GB" b="0" i="0" dirty="0" err="1">
                <a:solidFill>
                  <a:srgbClr val="D1D5DB"/>
                </a:solidFill>
                <a:effectLst/>
                <a:latin typeface="Söhne"/>
              </a:rPr>
              <a:t>beberapa</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Anda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menggunakan</a:t>
            </a:r>
            <a:r>
              <a:rPr lang="en-GB" b="0" i="0" dirty="0">
                <a:solidFill>
                  <a:srgbClr val="D1D5DB"/>
                </a:solidFill>
                <a:effectLst/>
                <a:latin typeface="Söhne"/>
              </a:rPr>
              <a:t> </a:t>
            </a:r>
            <a:r>
              <a:rPr lang="en-GB" dirty="0"/>
              <a:t>unstack</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memindahkan</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header</a:t>
            </a:r>
          </a:p>
          <a:p>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700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Ketika Anda </a:t>
            </a:r>
            <a:r>
              <a:rPr lang="en-GB" b="0" i="0" dirty="0" err="1">
                <a:solidFill>
                  <a:srgbClr val="D1D5DB"/>
                </a:solidFill>
                <a:effectLst/>
                <a:latin typeface="Söhne"/>
              </a:rPr>
              <a:t>menggunakan</a:t>
            </a:r>
            <a:r>
              <a:rPr lang="en-GB" b="0" i="0" dirty="0">
                <a:solidFill>
                  <a:srgbClr val="D1D5DB"/>
                </a:solidFill>
                <a:effectLst/>
                <a:latin typeface="Söhne"/>
              </a:rPr>
              <a:t> unstack, Anda </a:t>
            </a:r>
            <a:r>
              <a:rPr lang="en-GB" b="0" i="0" dirty="0" err="1">
                <a:solidFill>
                  <a:srgbClr val="D1D5DB"/>
                </a:solidFill>
                <a:effectLst/>
                <a:latin typeface="Söhne"/>
              </a:rPr>
              <a:t>mengubah</a:t>
            </a:r>
            <a:r>
              <a:rPr lang="en-GB" b="0" i="0" dirty="0">
                <a:solidFill>
                  <a:srgbClr val="D1D5DB"/>
                </a:solidFill>
                <a:effectLst/>
                <a:latin typeface="Söhne"/>
              </a:rPr>
              <a:t> salah </a:t>
            </a:r>
            <a:r>
              <a:rPr lang="en-GB" b="0" i="0" dirty="0" err="1">
                <a:solidFill>
                  <a:srgbClr val="D1D5DB"/>
                </a:solidFill>
                <a:effectLst/>
                <a:latin typeface="Söhne"/>
              </a:rPr>
              <a:t>satu</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 di </a:t>
            </a:r>
            <a:r>
              <a:rPr lang="en-GB" b="0" i="0" dirty="0" err="1">
                <a:solidFill>
                  <a:srgbClr val="D1D5DB"/>
                </a:solidFill>
                <a:effectLst/>
                <a:latin typeface="Söhne"/>
              </a:rPr>
              <a:t>DataFrame</a:t>
            </a:r>
            <a:r>
              <a:rPr lang="en-GB" b="0" i="0" dirty="0">
                <a:solidFill>
                  <a:srgbClr val="D1D5DB"/>
                </a:solidFill>
                <a:effectLst/>
                <a:latin typeface="Söhne"/>
              </a:rPr>
              <a:t>.</a:t>
            </a:r>
          </a:p>
          <a:p>
            <a:pPr algn="l"/>
            <a:r>
              <a:rPr lang="en-GB" b="0" i="0" dirty="0" err="1">
                <a:solidFill>
                  <a:srgbClr val="D1D5DB"/>
                </a:solidFill>
                <a:effectLst/>
                <a:latin typeface="Söhne"/>
              </a:rPr>
              <a:t>Secara</a:t>
            </a:r>
            <a:r>
              <a:rPr lang="en-GB" b="0" i="0" dirty="0">
                <a:solidFill>
                  <a:srgbClr val="D1D5DB"/>
                </a:solidFill>
                <a:effectLst/>
                <a:latin typeface="Söhne"/>
              </a:rPr>
              <a:t> default, unstack </a:t>
            </a:r>
            <a:r>
              <a:rPr lang="en-GB" b="0" i="0" dirty="0" err="1">
                <a:solidFill>
                  <a:srgbClr val="D1D5DB"/>
                </a:solidFill>
                <a:effectLst/>
                <a:latin typeface="Söhne"/>
              </a:rPr>
              <a:t>menggunakan</a:t>
            </a:r>
            <a:r>
              <a:rPr lang="en-GB" b="0" i="0" dirty="0">
                <a:solidFill>
                  <a:srgbClr val="D1D5DB"/>
                </a:solidFill>
                <a:effectLst/>
                <a:latin typeface="Söhne"/>
              </a:rPr>
              <a:t> level </a:t>
            </a:r>
            <a:r>
              <a:rPr lang="en-GB" b="0" i="0" dirty="0" err="1">
                <a:solidFill>
                  <a:srgbClr val="D1D5DB"/>
                </a:solidFill>
                <a:effectLst/>
                <a:latin typeface="Söhne"/>
              </a:rPr>
              <a:t>indeks</a:t>
            </a:r>
            <a:r>
              <a:rPr lang="en-GB" b="0" i="0" dirty="0">
                <a:solidFill>
                  <a:srgbClr val="D1D5DB"/>
                </a:solidFill>
                <a:effectLst/>
                <a:latin typeface="Söhne"/>
              </a:rPr>
              <a:t> </a:t>
            </a:r>
            <a:r>
              <a:rPr lang="en-GB" b="0" i="0" dirty="0" err="1">
                <a:solidFill>
                  <a:srgbClr val="D1D5DB"/>
                </a:solidFill>
                <a:effectLst/>
                <a:latin typeface="Söhne"/>
              </a:rPr>
              <a:t>terdalam</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a:t>
            </a:r>
            <a:r>
              <a:rPr lang="en-GB" b="0" i="0" dirty="0" err="1">
                <a:solidFill>
                  <a:srgbClr val="D1D5DB"/>
                </a:solidFill>
                <a:effectLst/>
                <a:latin typeface="Söhne"/>
              </a:rPr>
              <a:t>ini</a:t>
            </a:r>
            <a:r>
              <a:rPr lang="en-GB" b="0" i="0" dirty="0">
                <a:solidFill>
                  <a:srgbClr val="D1D5DB"/>
                </a:solidFill>
                <a:effectLst/>
                <a:latin typeface="Söhne"/>
              </a:rPr>
              <a:t>, 'Temperature' dan 'Wind'). </a:t>
            </a:r>
            <a:r>
              <a:rPr lang="en-GB" b="0" i="0" dirty="0" err="1">
                <a:solidFill>
                  <a:srgbClr val="D1D5DB"/>
                </a:solidFill>
                <a:effectLst/>
                <a:latin typeface="Söhne"/>
              </a:rPr>
              <a:t>Namun</a:t>
            </a:r>
            <a:r>
              <a:rPr lang="en-GB" b="0" i="0" dirty="0">
                <a:solidFill>
                  <a:srgbClr val="D1D5DB"/>
                </a:solidFill>
                <a:effectLst/>
                <a:latin typeface="Söhne"/>
              </a:rPr>
              <a:t>,]</a:t>
            </a:r>
          </a:p>
          <a:p>
            <a:pPr algn="l"/>
            <a:r>
              <a:rPr lang="en-GB" b="0" i="0" dirty="0">
                <a:solidFill>
                  <a:srgbClr val="D1D5DB"/>
                </a:solidFill>
                <a:effectLst/>
                <a:latin typeface="Söhne"/>
              </a:rPr>
              <a:t>Anda juga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menentukan</a:t>
            </a:r>
            <a:r>
              <a:rPr lang="en-GB" b="0" i="0" dirty="0">
                <a:solidFill>
                  <a:srgbClr val="D1D5DB"/>
                </a:solidFill>
                <a:effectLst/>
                <a:latin typeface="Söhne"/>
              </a:rPr>
              <a:t> level yang Anda </a:t>
            </a:r>
            <a:r>
              <a:rPr lang="en-GB" b="0" i="0" dirty="0" err="1">
                <a:solidFill>
                  <a:srgbClr val="D1D5DB"/>
                </a:solidFill>
                <a:effectLst/>
                <a:latin typeface="Söhne"/>
              </a:rPr>
              <a:t>ingin</a:t>
            </a:r>
            <a:r>
              <a:rPr lang="en-GB" b="0" i="0" dirty="0">
                <a:solidFill>
                  <a:srgbClr val="D1D5DB"/>
                </a:solidFill>
                <a:effectLst/>
                <a:latin typeface="Söhne"/>
              </a:rPr>
              <a:t> unstack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argumen</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a:t>
            </a:r>
          </a:p>
          <a:p>
            <a:pPr algn="l"/>
            <a:r>
              <a:rPr lang="en-GB" b="0" i="0" dirty="0" err="1">
                <a:solidFill>
                  <a:srgbClr val="D1D5DB"/>
                </a:solidFill>
                <a:effectLst/>
                <a:latin typeface="Söhne"/>
              </a:rPr>
              <a:t>Intinya</a:t>
            </a:r>
            <a:r>
              <a:rPr lang="en-GB" b="0" i="0" dirty="0">
                <a:solidFill>
                  <a:srgbClr val="D1D5DB"/>
                </a:solidFill>
                <a:effectLst/>
                <a:latin typeface="Söhne"/>
              </a:rPr>
              <a:t>, 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menumpuk</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baris (</a:t>
            </a:r>
            <a:r>
              <a:rPr lang="en-GB" b="0" i="0" dirty="0" err="1">
                <a:solidFill>
                  <a:srgbClr val="D1D5DB"/>
                </a:solidFill>
                <a:effectLst/>
                <a:latin typeface="Söhne"/>
              </a:rPr>
              <a:t>membuat</a:t>
            </a:r>
            <a:r>
              <a:rPr lang="en-GB" b="0" i="0" dirty="0">
                <a:solidFill>
                  <a:srgbClr val="D1D5DB"/>
                </a:solidFill>
                <a:effectLst/>
                <a:latin typeface="Söhne"/>
              </a:rPr>
              <a:t> format data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panjang</a:t>
            </a:r>
            <a:r>
              <a:rPr lang="en-GB" b="0" i="0" dirty="0">
                <a:solidFill>
                  <a:srgbClr val="D1D5DB"/>
                </a:solidFill>
                <a:effectLst/>
                <a:latin typeface="Söhne"/>
              </a:rPr>
              <a:t>),</a:t>
            </a:r>
          </a:p>
          <a:p>
            <a:pPr algn="l"/>
            <a:r>
              <a:rPr lang="en-GB" b="0" i="0" dirty="0" err="1">
                <a:solidFill>
                  <a:srgbClr val="D1D5DB"/>
                </a:solidFill>
                <a:effectLst/>
                <a:latin typeface="Söhne"/>
              </a:rPr>
              <a:t>sementara</a:t>
            </a:r>
            <a:r>
              <a:rPr lang="en-GB" b="0" i="0" dirty="0">
                <a:solidFill>
                  <a:srgbClr val="D1D5DB"/>
                </a:solidFill>
                <a:effectLst/>
                <a:latin typeface="Söhne"/>
              </a:rPr>
              <a:t> unstack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mengembalikannya</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format yang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indeks</a:t>
            </a:r>
            <a:endParaRPr lang="en-GB" b="0" i="0" dirty="0">
              <a:solidFill>
                <a:srgbClr val="D1D5DB"/>
              </a:solidFill>
              <a:effectLst/>
              <a:latin typeface="Söhne"/>
            </a:endParaRPr>
          </a:p>
          <a:p>
            <a:pPr algn="l"/>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731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pivot </a:t>
            </a:r>
            <a:r>
              <a:rPr lang="en-GB" b="0" i="0" dirty="0" err="1">
                <a:solidFill>
                  <a:srgbClr val="D1D5DB"/>
                </a:solidFill>
                <a:effectLst/>
                <a:latin typeface="Söhne"/>
              </a:rPr>
              <a:t>dalam</a:t>
            </a:r>
            <a:r>
              <a:rPr lang="en-GB" b="0" i="0" dirty="0">
                <a:solidFill>
                  <a:srgbClr val="D1D5DB"/>
                </a:solidFill>
                <a:effectLst/>
                <a:latin typeface="Söhne"/>
              </a:rPr>
              <a:t> pandas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meresap</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data. </a:t>
            </a:r>
            <a:r>
              <a:rPr lang="en-GB" b="0" i="0" dirty="0" err="1">
                <a:solidFill>
                  <a:srgbClr val="D1D5DB"/>
                </a:solidFill>
                <a:effectLst/>
                <a:latin typeface="Söhne"/>
              </a:rPr>
              <a:t>Dengan</a:t>
            </a:r>
            <a:r>
              <a:rPr lang="en-GB" b="0" i="0" dirty="0">
                <a:solidFill>
                  <a:srgbClr val="D1D5DB"/>
                </a:solidFill>
                <a:effectLst/>
                <a:latin typeface="Söhne"/>
              </a:rPr>
              <a:t> pivot, Anda</a:t>
            </a:r>
          </a:p>
          <a:p>
            <a:pPr algn="l"/>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a:t>
            </a:r>
            <a:r>
              <a:rPr lang="en-GB" b="0" i="0" dirty="0" err="1">
                <a:solidFill>
                  <a:srgbClr val="D1D5DB"/>
                </a:solidFill>
                <a:effectLst/>
                <a:latin typeface="Söhne"/>
              </a:rPr>
              <a:t>panjang</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format "</a:t>
            </a:r>
            <a:r>
              <a:rPr lang="en-GB" b="0" i="0" dirty="0" err="1">
                <a:solidFill>
                  <a:srgbClr val="D1D5DB"/>
                </a:solidFill>
                <a:effectLst/>
                <a:latin typeface="Söhne"/>
              </a:rPr>
              <a:t>lebar</a:t>
            </a:r>
            <a:r>
              <a:rPr lang="en-GB" b="0" i="0" dirty="0">
                <a:solidFill>
                  <a:srgbClr val="D1D5DB"/>
                </a:solidFill>
                <a:effectLst/>
                <a:latin typeface="Söhne"/>
              </a:rPr>
              <a:t>" </a:t>
            </a:r>
            <a:r>
              <a:rPr lang="en-GB" b="0" i="0" dirty="0" err="1">
                <a:solidFill>
                  <a:srgbClr val="D1D5DB"/>
                </a:solidFill>
                <a:effectLst/>
                <a:latin typeface="Söhne"/>
              </a:rPr>
              <a:t>berdasarkan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tertentu</a:t>
            </a:r>
            <a:r>
              <a:rPr lang="en-GB" b="0" i="0" dirty="0">
                <a:solidFill>
                  <a:srgbClr val="D1D5DB"/>
                </a:solidFill>
                <a:effectLst/>
                <a:latin typeface="Söhne"/>
              </a:rPr>
              <a:t>.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mengubah</a:t>
            </a:r>
            <a:r>
              <a:rPr lang="en-GB" b="0" i="0" dirty="0">
                <a:solidFill>
                  <a:srgbClr val="D1D5DB"/>
                </a:solidFill>
                <a:effectLst/>
                <a:latin typeface="Söhne"/>
              </a:rPr>
              <a:t> data yang </a:t>
            </a:r>
            <a:r>
              <a:rPr lang="en-GB" b="0" i="0" dirty="0" err="1">
                <a:solidFill>
                  <a:srgbClr val="D1D5DB"/>
                </a:solidFill>
                <a:effectLst/>
                <a:latin typeface="Söhne"/>
              </a:rPr>
              <a:t>dicatat</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format "stacked" </a:t>
            </a:r>
            <a:r>
              <a:rPr lang="en-GB" b="0" i="0" dirty="0" err="1">
                <a:solidFill>
                  <a:srgbClr val="D1D5DB"/>
                </a:solidFill>
                <a:effectLst/>
                <a:latin typeface="Söhne"/>
              </a:rPr>
              <a:t>atau</a:t>
            </a:r>
            <a:r>
              <a:rPr lang="en-GB" b="0" i="0" dirty="0">
                <a:solidFill>
                  <a:srgbClr val="D1D5DB"/>
                </a:solidFill>
                <a:effectLst/>
                <a:latin typeface="Söhne"/>
              </a:rPr>
              <a:t> "record" </a:t>
            </a:r>
            <a:r>
              <a:rPr lang="en-GB" b="0" i="0" dirty="0" err="1">
                <a:solidFill>
                  <a:srgbClr val="D1D5DB"/>
                </a:solidFill>
                <a:effectLst/>
                <a:latin typeface="Söhne"/>
              </a:rPr>
              <a:t>menjadi</a:t>
            </a:r>
            <a:r>
              <a:rPr lang="en-GB" b="0" i="0" dirty="0">
                <a:solidFill>
                  <a:srgbClr val="D1D5DB"/>
                </a:solidFill>
                <a:effectLst/>
                <a:latin typeface="Söhne"/>
              </a:rPr>
              <a:t> format yang</a:t>
            </a:r>
          </a:p>
          <a:p>
            <a:pPr algn="l"/>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mudah</a:t>
            </a:r>
            <a:r>
              <a:rPr lang="en-GB" b="0" i="0" dirty="0">
                <a:solidFill>
                  <a:srgbClr val="D1D5DB"/>
                </a:solidFill>
                <a:effectLst/>
                <a:latin typeface="Söhne"/>
              </a:rPr>
              <a:t> </a:t>
            </a:r>
            <a:r>
              <a:rPr lang="en-GB" b="0" i="0" dirty="0" err="1">
                <a:solidFill>
                  <a:srgbClr val="D1D5DB"/>
                </a:solidFill>
                <a:effectLst/>
                <a:latin typeface="Söhne"/>
              </a:rPr>
              <a:t>dibaca</a:t>
            </a:r>
            <a:r>
              <a:rPr lang="en-GB" b="0" i="0" dirty="0">
                <a:solidFill>
                  <a:srgbClr val="D1D5DB"/>
                </a:solidFill>
                <a:effectLst/>
                <a:latin typeface="Söhne"/>
              </a:rPr>
              <a:t> dan </a:t>
            </a:r>
            <a:r>
              <a:rPr lang="en-GB" b="0" i="0" dirty="0" err="1">
                <a:solidFill>
                  <a:srgbClr val="D1D5DB"/>
                </a:solidFill>
                <a:effectLst/>
                <a:latin typeface="Söhne"/>
              </a:rPr>
              <a:t>dianalisis</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35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index='Day':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 baris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columns='Variable':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menjadi</a:t>
            </a:r>
            <a:r>
              <a:rPr lang="en-GB" b="0" i="0" dirty="0">
                <a:solidFill>
                  <a:srgbClr val="D1D5DB"/>
                </a:solidFill>
                <a:effectLst/>
                <a:latin typeface="Söhne"/>
              </a:rPr>
              <a:t> header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baru</a:t>
            </a:r>
            <a:r>
              <a:rPr lang="en-GB" b="0" i="0" dirty="0">
                <a:solidFill>
                  <a:srgbClr val="D1D5DB"/>
                </a:solidFill>
                <a:effectLst/>
                <a:latin typeface="Söhne"/>
              </a:rPr>
              <a:t>.</a:t>
            </a:r>
          </a:p>
          <a:p>
            <a:pPr algn="l">
              <a:buFont typeface="Arial" panose="020B0604020202020204" pitchFamily="34" charset="0"/>
              <a:buChar char="•"/>
            </a:pPr>
            <a:r>
              <a:rPr lang="en-GB" b="0" i="0" dirty="0">
                <a:solidFill>
                  <a:srgbClr val="D1D5DB"/>
                </a:solidFill>
                <a:effectLst/>
                <a:latin typeface="Söhne"/>
              </a:rPr>
              <a:t>values='Value': </a:t>
            </a:r>
            <a:r>
              <a:rPr lang="en-GB" b="0" i="0" dirty="0" err="1">
                <a:solidFill>
                  <a:srgbClr val="D1D5DB"/>
                </a:solidFill>
                <a:effectLst/>
                <a:latin typeface="Söhne"/>
              </a:rPr>
              <a:t>Menentukan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mana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nilai</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mengisi</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yang </a:t>
            </a:r>
            <a:r>
              <a:rPr lang="en-GB" b="0" i="0" dirty="0" err="1">
                <a:solidFill>
                  <a:srgbClr val="D1D5DB"/>
                </a:solidFill>
                <a:effectLst/>
                <a:latin typeface="Söhne"/>
              </a:rPr>
              <a:t>baru</a:t>
            </a:r>
            <a:r>
              <a:rPr lang="en-GB" b="0" i="0" dirty="0">
                <a:solidFill>
                  <a:srgbClr val="D1D5DB"/>
                </a:solidFill>
                <a:effectLst/>
                <a:latin typeface="Söhne"/>
              </a:rPr>
              <a:t>.</a:t>
            </a:r>
          </a:p>
          <a:p>
            <a:pPr algn="l"/>
            <a:r>
              <a:rPr lang="en-GB" b="0" i="0" dirty="0">
                <a:solidFill>
                  <a:srgbClr val="D1D5DB"/>
                </a:solidFill>
                <a:effectLst/>
                <a:latin typeface="Söhne"/>
              </a:rPr>
              <a:t>pivot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yang sangat </a:t>
            </a:r>
            <a:r>
              <a:rPr lang="en-GB" b="0" i="0" dirty="0" err="1">
                <a:solidFill>
                  <a:srgbClr val="D1D5DB"/>
                </a:solidFill>
                <a:effectLst/>
                <a:latin typeface="Söhne"/>
              </a:rPr>
              <a:t>berguna</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mengatur</a:t>
            </a:r>
            <a:r>
              <a:rPr lang="en-GB" b="0" i="0" dirty="0">
                <a:solidFill>
                  <a:srgbClr val="D1D5DB"/>
                </a:solidFill>
                <a:effectLst/>
                <a:latin typeface="Söhne"/>
              </a:rPr>
              <a:t> </a:t>
            </a:r>
            <a:r>
              <a:rPr lang="en-GB" b="0" i="0" dirty="0" err="1">
                <a:solidFill>
                  <a:srgbClr val="D1D5DB"/>
                </a:solidFill>
                <a:effectLst/>
                <a:latin typeface="Söhne"/>
              </a:rPr>
              <a:t>ulang</a:t>
            </a:r>
            <a:r>
              <a:rPr lang="en-GB" b="0" i="0" dirty="0">
                <a:solidFill>
                  <a:srgbClr val="D1D5DB"/>
                </a:solidFill>
                <a:effectLst/>
                <a:latin typeface="Söhne"/>
              </a:rPr>
              <a:t> data Anda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lanjut</a:t>
            </a:r>
            <a:r>
              <a:rPr lang="en-GB" b="0" i="0" dirty="0">
                <a:solidFill>
                  <a:srgbClr val="D1D5DB"/>
                </a:solidFill>
                <a:effectLst/>
                <a:latin typeface="Söhne"/>
              </a:rPr>
              <a:t>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visualisasi</a:t>
            </a:r>
            <a:r>
              <a:rPr lang="en-GB" b="0" i="0" dirty="0">
                <a:solidFill>
                  <a:srgbClr val="D1D5DB"/>
                </a:solidFill>
                <a:effectLst/>
                <a:latin typeface="Söhne"/>
              </a:rPr>
              <a:t>.</a:t>
            </a:r>
          </a:p>
          <a:p>
            <a:pPr algn="l"/>
            <a:r>
              <a:rPr lang="en-GB" b="0" i="0" dirty="0" err="1">
                <a:solidFill>
                  <a:srgbClr val="D1D5DB"/>
                </a:solidFill>
                <a:effectLst/>
                <a:latin typeface="Söhne"/>
              </a:rPr>
              <a:t>Namun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diperhatikan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pivot </a:t>
            </a:r>
            <a:r>
              <a:rPr lang="en-GB" b="0" i="0" dirty="0" err="1">
                <a:solidFill>
                  <a:srgbClr val="D1D5DB"/>
                </a:solidFill>
                <a:effectLst/>
                <a:latin typeface="Söhne"/>
              </a:rPr>
              <a:t>mengharuskan</a:t>
            </a:r>
            <a:r>
              <a:rPr lang="en-GB" b="0" i="0" dirty="0">
                <a:solidFill>
                  <a:srgbClr val="D1D5DB"/>
                </a:solidFill>
                <a:effectLst/>
                <a:latin typeface="Söhne"/>
              </a:rPr>
              <a:t> data yang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dipivot</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a:t>
            </a:r>
            <a:r>
              <a:rPr lang="en-GB" b="0" i="0" dirty="0" err="1">
                <a:solidFill>
                  <a:srgbClr val="D1D5DB"/>
                </a:solidFill>
                <a:effectLst/>
                <a:latin typeface="Söhne"/>
              </a:rPr>
              <a:t>indeks</a:t>
            </a:r>
            <a:r>
              <a:rPr lang="en-GB" b="0" i="0" dirty="0">
                <a:solidFill>
                  <a:srgbClr val="D1D5DB"/>
                </a:solidFill>
                <a:effectLst/>
                <a:latin typeface="Söhne"/>
              </a:rPr>
              <a:t>/</a:t>
            </a:r>
            <a:r>
              <a:rPr lang="en-GB" b="0" i="0" dirty="0" err="1">
                <a:solidFill>
                  <a:srgbClr val="D1D5DB"/>
                </a:solidFill>
                <a:effectLst/>
                <a:latin typeface="Söhne"/>
              </a:rPr>
              <a:t>kolom</a:t>
            </a:r>
            <a:endParaRPr lang="en-GB" b="0" i="0" dirty="0">
              <a:solidFill>
                <a:srgbClr val="D1D5DB"/>
              </a:solidFill>
              <a:effectLst/>
              <a:latin typeface="Söhne"/>
            </a:endParaRPr>
          </a:p>
          <a:p>
            <a:pPr algn="l"/>
            <a:r>
              <a:rPr lang="en-GB" b="0" i="0" dirty="0">
                <a:solidFill>
                  <a:srgbClr val="D1D5DB"/>
                </a:solidFill>
                <a:effectLst/>
                <a:latin typeface="Söhne"/>
              </a:rPr>
              <a:t>yang </a:t>
            </a:r>
            <a:r>
              <a:rPr lang="en-GB" b="0" i="0" dirty="0" err="1">
                <a:solidFill>
                  <a:srgbClr val="D1D5DB"/>
                </a:solidFill>
                <a:effectLst/>
                <a:latin typeface="Söhne"/>
              </a:rPr>
              <a:t>unik</a:t>
            </a:r>
            <a:r>
              <a:rPr lang="en-GB" b="0" i="0" dirty="0">
                <a:solidFill>
                  <a:srgbClr val="D1D5DB"/>
                </a:solidFill>
                <a:effectLst/>
                <a:latin typeface="Söhne"/>
              </a:rPr>
              <a:t>; </a:t>
            </a:r>
            <a:r>
              <a:rPr lang="en-GB" b="0" i="0" dirty="0" err="1">
                <a:solidFill>
                  <a:srgbClr val="D1D5DB"/>
                </a:solidFill>
                <a:effectLst/>
                <a:latin typeface="Söhne"/>
              </a:rPr>
              <a:t>jika</a:t>
            </a:r>
            <a:r>
              <a:rPr lang="en-GB" b="0" i="0" dirty="0">
                <a:solidFill>
                  <a:srgbClr val="D1D5DB"/>
                </a:solidFill>
                <a:effectLst/>
                <a:latin typeface="Söhne"/>
              </a:rPr>
              <a:t> </a:t>
            </a:r>
            <a:r>
              <a:rPr lang="en-GB" b="0" i="0" dirty="0" err="1">
                <a:solidFill>
                  <a:srgbClr val="D1D5DB"/>
                </a:solidFill>
                <a:effectLst/>
                <a:latin typeface="Söhne"/>
              </a:rPr>
              <a:t>tidak</a:t>
            </a:r>
            <a:r>
              <a:rPr lang="en-GB" b="0" i="0" dirty="0">
                <a:solidFill>
                  <a:srgbClr val="D1D5DB"/>
                </a:solidFill>
                <a:effectLst/>
                <a:latin typeface="Söhne"/>
              </a:rPr>
              <a:t>, Anda </a:t>
            </a:r>
            <a:r>
              <a:rPr lang="en-GB" b="0" i="0" dirty="0" err="1">
                <a:solidFill>
                  <a:srgbClr val="D1D5DB"/>
                </a:solidFill>
                <a:effectLst/>
                <a:latin typeface="Söhne"/>
              </a:rPr>
              <a:t>akan</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error. Jika </a:t>
            </a:r>
            <a:r>
              <a:rPr lang="en-GB" b="0" i="0" dirty="0" err="1">
                <a:solidFill>
                  <a:srgbClr val="D1D5DB"/>
                </a:solidFill>
                <a:effectLst/>
                <a:latin typeface="Söhne"/>
              </a:rPr>
              <a:t>ada</a:t>
            </a:r>
            <a:r>
              <a:rPr lang="en-GB" b="0" i="0" dirty="0">
                <a:solidFill>
                  <a:srgbClr val="D1D5DB"/>
                </a:solidFill>
                <a:effectLst/>
                <a:latin typeface="Söhne"/>
              </a:rPr>
              <a:t> </a:t>
            </a:r>
            <a:r>
              <a:rPr lang="en-GB" b="0" i="0" dirty="0" err="1">
                <a:solidFill>
                  <a:srgbClr val="D1D5DB"/>
                </a:solidFill>
                <a:effectLst/>
                <a:latin typeface="Söhne"/>
              </a:rPr>
              <a:t>kemungkinan</a:t>
            </a:r>
            <a:r>
              <a:rPr lang="en-GB" b="0" i="0" dirty="0">
                <a:solidFill>
                  <a:srgbClr val="D1D5DB"/>
                </a:solidFill>
                <a:effectLst/>
                <a:latin typeface="Söhne"/>
              </a:rPr>
              <a:t> </a:t>
            </a:r>
            <a:r>
              <a:rPr lang="en-GB" b="0" i="0" dirty="0" err="1">
                <a:solidFill>
                  <a:srgbClr val="D1D5DB"/>
                </a:solidFill>
                <a:effectLst/>
                <a:latin typeface="Söhne"/>
              </a:rPr>
              <a:t>adanya</a:t>
            </a:r>
            <a:r>
              <a:rPr lang="en-GB" b="0" i="0" dirty="0">
                <a:solidFill>
                  <a:srgbClr val="D1D5DB"/>
                </a:solidFill>
                <a:effectLst/>
                <a:latin typeface="Söhne"/>
              </a:rPr>
              <a:t> </a:t>
            </a:r>
            <a:r>
              <a:rPr lang="en-GB" b="0" i="0" dirty="0" err="1">
                <a:solidFill>
                  <a:srgbClr val="D1D5DB"/>
                </a:solidFill>
                <a:effectLst/>
                <a:latin typeface="Söhne"/>
              </a:rPr>
              <a:t>kombinasi</a:t>
            </a:r>
            <a:r>
              <a:rPr lang="en-GB" b="0" i="0" dirty="0">
                <a:solidFill>
                  <a:srgbClr val="D1D5DB"/>
                </a:solidFill>
                <a:effectLst/>
                <a:latin typeface="Söhne"/>
              </a:rPr>
              <a:t> yang </a:t>
            </a:r>
            <a:r>
              <a:rPr lang="en-GB" b="0" i="0" dirty="0" err="1">
                <a:solidFill>
                  <a:srgbClr val="D1D5DB"/>
                </a:solidFill>
                <a:effectLst/>
                <a:latin typeface="Söhne"/>
              </a:rPr>
              <a:t>duplikat</a:t>
            </a:r>
            <a:r>
              <a:rPr lang="en-GB" b="0" i="0" dirty="0">
                <a:solidFill>
                  <a:srgbClr val="D1D5DB"/>
                </a:solidFill>
                <a:effectLst/>
                <a:latin typeface="Söhne"/>
              </a:rPr>
              <a:t>, Anda</a:t>
            </a:r>
          </a:p>
          <a:p>
            <a:pPr algn="l"/>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ingin</a:t>
            </a:r>
            <a:r>
              <a:rPr lang="en-GB" b="0" i="0" dirty="0">
                <a:solidFill>
                  <a:srgbClr val="D1D5DB"/>
                </a:solidFill>
                <a:effectLst/>
                <a:latin typeface="Söhne"/>
              </a:rPr>
              <a:t> </a:t>
            </a:r>
            <a:r>
              <a:rPr lang="en-GB" b="0" i="0" dirty="0" err="1">
                <a:solidFill>
                  <a:srgbClr val="D1D5DB"/>
                </a:solidFill>
                <a:effectLst/>
                <a:latin typeface="Söhne"/>
              </a:rPr>
              <a:t>melihat</a:t>
            </a:r>
            <a:r>
              <a:rPr lang="en-GB" b="0" i="0" dirty="0">
                <a:solidFill>
                  <a:srgbClr val="D1D5DB"/>
                </a:solidFill>
                <a:effectLst/>
                <a:latin typeface="Söhne"/>
              </a:rPr>
              <a:t> </a:t>
            </a:r>
            <a:r>
              <a:rPr lang="en-GB" b="0" i="0" dirty="0" err="1">
                <a:solidFill>
                  <a:srgbClr val="D1D5DB"/>
                </a:solidFill>
                <a:effectLst/>
                <a:latin typeface="Söhne"/>
              </a:rPr>
              <a:t>pivot_table</a:t>
            </a:r>
            <a:r>
              <a:rPr lang="en-GB" b="0" i="0" dirty="0">
                <a:solidFill>
                  <a:srgbClr val="D1D5DB"/>
                </a:solidFill>
                <a:effectLst/>
                <a:latin typeface="Söhne"/>
              </a:rPr>
              <a:t>, yang </a:t>
            </a:r>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lebih</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fleksibilitas</a:t>
            </a:r>
            <a:r>
              <a:rPr lang="en-GB" b="0" i="0" dirty="0">
                <a:solidFill>
                  <a:srgbClr val="D1D5DB"/>
                </a:solidFill>
                <a:effectLst/>
                <a:latin typeface="Söhne"/>
              </a:rPr>
              <a:t> dan </a:t>
            </a:r>
            <a:r>
              <a:rPr lang="en-GB" b="0" i="0" dirty="0" err="1">
                <a:solidFill>
                  <a:srgbClr val="D1D5DB"/>
                </a:solidFill>
                <a:effectLst/>
                <a:latin typeface="Söhne"/>
              </a:rPr>
              <a:t>memungkinkan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memberikan</a:t>
            </a:r>
            <a:r>
              <a:rPr lang="en-GB" b="0" i="0" dirty="0">
                <a:solidFill>
                  <a:srgbClr val="D1D5DB"/>
                </a:solidFill>
                <a:effectLst/>
                <a:latin typeface="Söhne"/>
              </a:rPr>
              <a:t> </a:t>
            </a:r>
            <a:r>
              <a:rPr lang="en-GB" b="0" i="0" dirty="0" err="1">
                <a:solidFill>
                  <a:srgbClr val="D1D5DB"/>
                </a:solidFill>
                <a:effectLst/>
                <a:latin typeface="Söhne"/>
              </a:rPr>
              <a:t>fungsi</a:t>
            </a:r>
            <a:r>
              <a:rPr lang="en-GB" b="0" i="0" dirty="0">
                <a:solidFill>
                  <a:srgbClr val="D1D5DB"/>
                </a:solidFill>
                <a:effectLst/>
                <a:latin typeface="Söhne"/>
              </a:rPr>
              <a:t> </a:t>
            </a:r>
            <a:r>
              <a:rPr lang="en-GB" b="0" i="0" dirty="0" err="1">
                <a:solidFill>
                  <a:srgbClr val="D1D5DB"/>
                </a:solidFill>
                <a:effectLst/>
                <a:latin typeface="Söhne"/>
              </a:rPr>
              <a:t>agregasi</a:t>
            </a:r>
            <a:r>
              <a:rPr lang="en-GB" b="0" i="0" dirty="0">
                <a:solidFill>
                  <a:srgbClr val="D1D5DB"/>
                </a:solidFill>
                <a:effectLst/>
                <a:latin typeface="Söhne"/>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2868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Fungsi</a:t>
            </a:r>
            <a:r>
              <a:rPr lang="en-GB" b="0" i="0" dirty="0">
                <a:solidFill>
                  <a:srgbClr val="D1D5DB"/>
                </a:solidFill>
                <a:effectLst/>
                <a:latin typeface="Söhne"/>
              </a:rPr>
              <a:t> </a:t>
            </a:r>
            <a:r>
              <a:rPr lang="en-GB" dirty="0" err="1"/>
              <a:t>concat</a:t>
            </a:r>
            <a:r>
              <a:rPr lang="en-GB" dirty="0"/>
              <a:t>()</a:t>
            </a:r>
            <a:r>
              <a:rPr lang="en-GB" b="0" i="0" dirty="0">
                <a:solidFill>
                  <a:srgbClr val="D1D5DB"/>
                </a:solidFill>
                <a:effectLst/>
                <a:latin typeface="Söhne"/>
              </a:rPr>
              <a:t> sangat </a:t>
            </a:r>
            <a:r>
              <a:rPr lang="en-GB" b="0" i="0" dirty="0" err="1">
                <a:solidFill>
                  <a:srgbClr val="D1D5DB"/>
                </a:solidFill>
                <a:effectLst/>
                <a:latin typeface="Söhne"/>
              </a:rPr>
              <a:t>fleksibel</a:t>
            </a:r>
            <a:r>
              <a:rPr lang="en-GB" b="0" i="0" dirty="0">
                <a:solidFill>
                  <a:srgbClr val="D1D5DB"/>
                </a:solidFill>
                <a:effectLst/>
                <a:latin typeface="Söhne"/>
              </a:rPr>
              <a:t> dan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parameter lain yang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membantu</a:t>
            </a:r>
            <a:r>
              <a:rPr lang="en-GB" b="0" i="0" dirty="0">
                <a:solidFill>
                  <a:srgbClr val="D1D5DB"/>
                </a:solidFill>
                <a:effectLst/>
                <a:latin typeface="Söhne"/>
              </a:rPr>
              <a:t> </a:t>
            </a:r>
            <a:r>
              <a:rPr lang="en-GB" b="0" i="0" dirty="0" err="1">
                <a:solidFill>
                  <a:srgbClr val="D1D5DB"/>
                </a:solidFill>
                <a:effectLst/>
                <a:latin typeface="Söhne"/>
              </a:rPr>
              <a:t>mengendalikan</a:t>
            </a:r>
            <a:endParaRPr lang="en-GB" b="0" i="0" dirty="0">
              <a:solidFill>
                <a:srgbClr val="D1D5DB"/>
              </a:solidFill>
              <a:effectLst/>
              <a:latin typeface="Söhne"/>
            </a:endParaRPr>
          </a:p>
          <a:p>
            <a:r>
              <a:rPr lang="en-GB" b="0" i="0" dirty="0" err="1">
                <a:solidFill>
                  <a:srgbClr val="D1D5DB"/>
                </a:solidFill>
                <a:effectLst/>
                <a:latin typeface="Söhne"/>
              </a:rPr>
              <a:t>bagaimana</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di-concatenate, </a:t>
            </a:r>
            <a:r>
              <a:rPr lang="en-GB" b="0" i="0" dirty="0" err="1">
                <a:solidFill>
                  <a:srgbClr val="D1D5DB"/>
                </a:solidFill>
                <a:effectLst/>
                <a:latin typeface="Söhne"/>
              </a:rPr>
              <a:t>termasuk</a:t>
            </a:r>
            <a:r>
              <a:rPr lang="en-GB" b="0" i="0" dirty="0">
                <a:solidFill>
                  <a:srgbClr val="D1D5DB"/>
                </a:solidFill>
                <a:effectLst/>
                <a:latin typeface="Söhne"/>
              </a:rPr>
              <a:t> </a:t>
            </a:r>
            <a:r>
              <a:rPr lang="en-GB" b="0" i="0" dirty="0" err="1">
                <a:solidFill>
                  <a:srgbClr val="D1D5DB"/>
                </a:solidFill>
                <a:effectLst/>
                <a:latin typeface="Söhne"/>
              </a:rPr>
              <a:t>menangani</a:t>
            </a:r>
            <a:r>
              <a:rPr lang="en-GB" b="0" i="0" dirty="0">
                <a:solidFill>
                  <a:srgbClr val="D1D5DB"/>
                </a:solidFill>
                <a:effectLst/>
                <a:latin typeface="Söhne"/>
              </a:rPr>
              <a:t> </a:t>
            </a:r>
            <a:r>
              <a:rPr lang="en-GB" b="0" i="0" dirty="0" err="1">
                <a:solidFill>
                  <a:srgbClr val="D1D5DB"/>
                </a:solidFill>
                <a:effectLst/>
                <a:latin typeface="Söhne"/>
              </a:rPr>
              <a:t>ketidakcocokan</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a:t>
            </a:r>
            <a:r>
              <a:rPr lang="en-GB" b="0" i="0" dirty="0" err="1">
                <a:solidFill>
                  <a:srgbClr val="D1D5DB"/>
                </a:solidFill>
                <a:effectLst/>
                <a:latin typeface="Söhne"/>
              </a:rPr>
              <a:t>kunci</a:t>
            </a:r>
            <a:r>
              <a:rPr lang="en-GB" b="0" i="0" dirty="0">
                <a:solidFill>
                  <a:srgbClr val="D1D5DB"/>
                </a:solidFill>
                <a:effectLst/>
                <a:latin typeface="Söhne"/>
              </a:rPr>
              <a:t> multi-</a:t>
            </a:r>
          </a:p>
          <a:p>
            <a:r>
              <a:rPr lang="en-GB" b="0" i="0" dirty="0">
                <a:solidFill>
                  <a:srgbClr val="D1D5DB"/>
                </a:solidFill>
                <a:effectLst/>
                <a:latin typeface="Söhne"/>
              </a:rPr>
              <a:t>level, dan </a:t>
            </a:r>
            <a:r>
              <a:rPr lang="en-GB" b="0" i="0" dirty="0" err="1">
                <a:solidFill>
                  <a:srgbClr val="D1D5DB"/>
                </a:solidFill>
                <a:effectLst/>
                <a:latin typeface="Söhne"/>
              </a:rPr>
              <a:t>lainnya</a:t>
            </a:r>
            <a:r>
              <a:rPr lang="en-GB" b="0" i="0" dirty="0">
                <a:solidFill>
                  <a:srgbClr val="D1D5DB"/>
                </a:solidFill>
                <a:effectLst/>
                <a:latin typeface="Söhne"/>
              </a:rPr>
              <a: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1220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err="1">
                <a:solidFill>
                  <a:srgbClr val="D1D5DB"/>
                </a:solidFill>
                <a:effectLst/>
                <a:latin typeface="Söhne"/>
              </a:rPr>
              <a:t>Metode</a:t>
            </a:r>
            <a:r>
              <a:rPr lang="en-GB" b="0" i="0" dirty="0">
                <a:solidFill>
                  <a:srgbClr val="D1D5DB"/>
                </a:solidFill>
                <a:effectLst/>
                <a:latin typeface="Söhne"/>
              </a:rPr>
              <a:t> append() di pandas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cara</a:t>
            </a:r>
            <a:r>
              <a:rPr lang="en-GB" b="0" i="0" dirty="0">
                <a:solidFill>
                  <a:srgbClr val="D1D5DB"/>
                </a:solidFill>
                <a:effectLst/>
                <a:latin typeface="Söhne"/>
              </a:rPr>
              <a:t> lain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menambahkan</a:t>
            </a:r>
            <a:r>
              <a:rPr lang="en-GB" b="0" i="0" dirty="0">
                <a:solidFill>
                  <a:srgbClr val="D1D5DB"/>
                </a:solidFill>
                <a:effectLst/>
                <a:latin typeface="Söhne"/>
              </a:rPr>
              <a:t> baris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satu</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lain. </a:t>
            </a:r>
            <a:r>
              <a:rPr lang="en-GB" b="0" i="0" dirty="0" err="1">
                <a:solidFill>
                  <a:srgbClr val="D1D5DB"/>
                </a:solidFill>
                <a:effectLst/>
                <a:latin typeface="Söhne"/>
              </a:rPr>
              <a:t>Ini</a:t>
            </a:r>
            <a:endParaRPr lang="en-GB" b="0" i="0" dirty="0">
              <a:solidFill>
                <a:srgbClr val="D1D5DB"/>
              </a:solidFill>
              <a:effectLst/>
              <a:latin typeface="Söhne"/>
            </a:endParaRPr>
          </a:p>
          <a:p>
            <a:pPr algn="l"/>
            <a:r>
              <a:rPr lang="en-GB" b="0" i="0" dirty="0" err="1">
                <a:solidFill>
                  <a:srgbClr val="D1D5DB"/>
                </a:solidFill>
                <a:effectLst/>
                <a:latin typeface="Söhne"/>
              </a:rPr>
              <a:t>mirip</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concat</a:t>
            </a:r>
            <a:r>
              <a:rPr lang="en-GB" b="0" i="0" dirty="0">
                <a:solidFill>
                  <a:srgbClr val="D1D5DB"/>
                </a:solidFill>
                <a:effectLst/>
                <a:latin typeface="Söhne"/>
              </a:rPr>
              <a:t>(), </a:t>
            </a:r>
            <a:r>
              <a:rPr lang="en-GB" b="0" i="0" dirty="0" err="1">
                <a:solidFill>
                  <a:srgbClr val="D1D5DB"/>
                </a:solidFill>
                <a:effectLst/>
                <a:latin typeface="Söhne"/>
              </a:rPr>
              <a:t>tetapi</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menggabungkan</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a:t>
            </a:r>
            <a:r>
              <a:rPr lang="en-GB" b="0" i="0" dirty="0" err="1">
                <a:solidFill>
                  <a:srgbClr val="D1D5DB"/>
                </a:solidFill>
                <a:effectLst/>
                <a:latin typeface="Söhne"/>
              </a:rPr>
              <a:t>secara</a:t>
            </a:r>
            <a:r>
              <a:rPr lang="en-GB" b="0" i="0" dirty="0">
                <a:solidFill>
                  <a:srgbClr val="D1D5DB"/>
                </a:solidFill>
                <a:effectLst/>
                <a:latin typeface="Söhne"/>
              </a:rPr>
              <a:t> </a:t>
            </a:r>
            <a:r>
              <a:rPr lang="en-GB" b="0" i="0" dirty="0" err="1">
                <a:solidFill>
                  <a:srgbClr val="D1D5DB"/>
                </a:solidFill>
                <a:effectLst/>
                <a:latin typeface="Söhne"/>
              </a:rPr>
              <a:t>vertikal</a:t>
            </a:r>
            <a:r>
              <a:rPr lang="en-GB" b="0" i="0" dirty="0">
                <a:solidFill>
                  <a:srgbClr val="D1D5DB"/>
                </a:solidFill>
                <a:effectLst/>
                <a:latin typeface="Söhne"/>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938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**CRISP-DM** (Cross-Industry Standard Process for Data Mining) </a:t>
            </a:r>
            <a:r>
              <a:rPr lang="en-GB" dirty="0" err="1"/>
              <a:t>adalah</a:t>
            </a:r>
            <a:r>
              <a:rPr lang="en-GB" dirty="0"/>
              <a:t> </a:t>
            </a:r>
            <a:r>
              <a:rPr lang="en-GB" dirty="0" err="1"/>
              <a:t>metodologi</a:t>
            </a:r>
            <a:r>
              <a:rPr lang="en-GB" dirty="0"/>
              <a:t> yang </a:t>
            </a:r>
            <a:r>
              <a:rPr lang="en-GB" dirty="0" err="1"/>
              <a:t>dirancang</a:t>
            </a:r>
            <a:r>
              <a:rPr lang="en-GB" dirty="0"/>
              <a:t> </a:t>
            </a:r>
            <a:r>
              <a:rPr lang="en-GB" dirty="0" err="1"/>
              <a:t>untuk</a:t>
            </a:r>
            <a:r>
              <a:rPr lang="en-GB" dirty="0"/>
              <a:t> </a:t>
            </a:r>
            <a:r>
              <a:rPr lang="en-GB" dirty="0" err="1"/>
              <a:t>menjelaskan</a:t>
            </a:r>
            <a:r>
              <a:rPr lang="en-GB" dirty="0"/>
              <a:t> proses </a:t>
            </a:r>
            <a:r>
              <a:rPr lang="en-GB" dirty="0" err="1"/>
              <a:t>bisnis</a:t>
            </a:r>
            <a:r>
              <a:rPr lang="en-GB" dirty="0"/>
              <a:t> yang </a:t>
            </a:r>
            <a:r>
              <a:rPr lang="en-GB" dirty="0" err="1"/>
              <a:t>terlibat</a:t>
            </a:r>
            <a:r>
              <a:rPr lang="en-GB" dirty="0"/>
              <a:t> </a:t>
            </a:r>
            <a:r>
              <a:rPr lang="en-GB" dirty="0" err="1"/>
              <a:t>dalam</a:t>
            </a:r>
            <a:r>
              <a:rPr lang="en-GB" dirty="0"/>
              <a:t> </a:t>
            </a:r>
            <a:r>
              <a:rPr lang="en-GB" dirty="0" err="1"/>
              <a:t>mengekstraksi</a:t>
            </a:r>
            <a:r>
              <a:rPr lang="en-GB" dirty="0"/>
              <a:t> </a:t>
            </a:r>
            <a:r>
              <a:rPr lang="en-GB" dirty="0" err="1"/>
              <a:t>pengetahuan</a:t>
            </a:r>
            <a:r>
              <a:rPr lang="en-GB" dirty="0"/>
              <a:t> </a:t>
            </a:r>
            <a:r>
              <a:rPr lang="en-GB" dirty="0" err="1"/>
              <a:t>dari</a:t>
            </a:r>
            <a:r>
              <a:rPr lang="en-GB" dirty="0"/>
              <a:t> data. </a:t>
            </a:r>
            <a:r>
              <a:rPr lang="en-GB" dirty="0" err="1"/>
              <a:t>Ini</a:t>
            </a:r>
            <a:r>
              <a:rPr lang="en-GB" dirty="0"/>
              <a:t> </a:t>
            </a:r>
            <a:r>
              <a:rPr lang="en-GB" dirty="0" err="1"/>
              <a:t>memberikan</a:t>
            </a:r>
            <a:r>
              <a:rPr lang="en-GB" dirty="0"/>
              <a:t> </a:t>
            </a:r>
            <a:r>
              <a:rPr lang="en-GB" dirty="0" err="1"/>
              <a:t>kerangka</a:t>
            </a:r>
            <a:r>
              <a:rPr lang="en-GB" dirty="0"/>
              <a:t> </a:t>
            </a:r>
            <a:r>
              <a:rPr lang="en-GB" dirty="0" err="1"/>
              <a:t>kerja</a:t>
            </a:r>
            <a:r>
              <a:rPr lang="en-GB" dirty="0"/>
              <a:t> </a:t>
            </a:r>
            <a:r>
              <a:rPr lang="en-GB" dirty="0" err="1"/>
              <a:t>bagi</a:t>
            </a:r>
            <a:r>
              <a:rPr lang="en-GB" dirty="0"/>
              <a:t> </a:t>
            </a:r>
            <a:r>
              <a:rPr lang="en-GB" dirty="0" err="1"/>
              <a:t>pengembangan</a:t>
            </a:r>
            <a:r>
              <a:rPr lang="en-GB" dirty="0"/>
              <a:t> </a:t>
            </a:r>
            <a:r>
              <a:rPr lang="en-GB" dirty="0" err="1"/>
              <a:t>proyek</a:t>
            </a:r>
            <a:r>
              <a:rPr lang="en-GB" dirty="0"/>
              <a:t> data mining dan </a:t>
            </a:r>
            <a:r>
              <a:rPr lang="en-GB" dirty="0" err="1"/>
              <a:t>analitik</a:t>
            </a:r>
            <a:r>
              <a:rPr lang="en-GB" dirty="0"/>
              <a:t>, dan </a:t>
            </a:r>
            <a:r>
              <a:rPr lang="en-GB" dirty="0" err="1"/>
              <a:t>adalah</a:t>
            </a:r>
            <a:r>
              <a:rPr lang="en-GB" dirty="0"/>
              <a:t> salah </a:t>
            </a:r>
            <a:r>
              <a:rPr lang="en-GB" dirty="0" err="1"/>
              <a:t>satu</a:t>
            </a:r>
            <a:r>
              <a:rPr lang="en-GB" dirty="0"/>
              <a:t> </a:t>
            </a:r>
            <a:r>
              <a:rPr lang="en-GB" dirty="0" err="1"/>
              <a:t>metodologi</a:t>
            </a:r>
            <a:r>
              <a:rPr lang="en-GB" dirty="0"/>
              <a:t> yang paling </a:t>
            </a:r>
            <a:r>
              <a:rPr lang="en-GB" dirty="0" err="1"/>
              <a:t>banyak</a:t>
            </a:r>
            <a:r>
              <a:rPr lang="en-GB" dirty="0"/>
              <a:t> </a:t>
            </a:r>
            <a:r>
              <a:rPr lang="en-GB" dirty="0" err="1"/>
              <a:t>digunakan</a:t>
            </a:r>
            <a:r>
              <a:rPr lang="en-GB" dirty="0"/>
              <a:t> </a:t>
            </a:r>
            <a:r>
              <a:rPr lang="en-GB" dirty="0" err="1"/>
              <a:t>dalam</a:t>
            </a:r>
            <a:r>
              <a:rPr lang="en-GB" dirty="0"/>
              <a:t> </a:t>
            </a:r>
            <a:r>
              <a:rPr lang="en-GB" dirty="0" err="1"/>
              <a:t>industri</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CRISP-DM </a:t>
            </a:r>
            <a:r>
              <a:rPr lang="en-GB" dirty="0" err="1"/>
              <a:t>terdiri</a:t>
            </a:r>
            <a:r>
              <a:rPr lang="en-GB" dirty="0"/>
              <a:t> </a:t>
            </a:r>
            <a:r>
              <a:rPr lang="en-GB" dirty="0" err="1"/>
              <a:t>dari</a:t>
            </a:r>
            <a:r>
              <a:rPr lang="en-GB" dirty="0"/>
              <a:t> </a:t>
            </a:r>
            <a:r>
              <a:rPr lang="en-GB" dirty="0" err="1"/>
              <a:t>enam</a:t>
            </a:r>
            <a:r>
              <a:rPr lang="en-GB" dirty="0"/>
              <a:t> </a:t>
            </a:r>
            <a:r>
              <a:rPr lang="en-GB" dirty="0" err="1"/>
              <a:t>tahap</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1. **</a:t>
            </a:r>
            <a:r>
              <a:rPr lang="en-GB" dirty="0" err="1"/>
              <a:t>Pemahaman</a:t>
            </a:r>
            <a:r>
              <a:rPr lang="en-GB" dirty="0"/>
              <a:t> </a:t>
            </a:r>
            <a:r>
              <a:rPr lang="en-GB" dirty="0" err="1"/>
              <a:t>Bisnis</a:t>
            </a:r>
            <a:r>
              <a:rPr lang="en-GB" dirty="0"/>
              <a:t>**: </a:t>
            </a:r>
            <a:r>
              <a:rPr lang="en-GB" dirty="0" err="1"/>
              <a:t>Memahami</a:t>
            </a:r>
            <a:r>
              <a:rPr lang="en-GB" dirty="0"/>
              <a:t> </a:t>
            </a:r>
            <a:r>
              <a:rPr lang="en-GB" dirty="0" err="1"/>
              <a:t>proyek</a:t>
            </a:r>
            <a:r>
              <a:rPr lang="en-GB" dirty="0"/>
              <a:t> </a:t>
            </a:r>
            <a:r>
              <a:rPr lang="en-GB" dirty="0" err="1"/>
              <a:t>dari</a:t>
            </a:r>
            <a:r>
              <a:rPr lang="en-GB" dirty="0"/>
              <a:t> </a:t>
            </a:r>
            <a:r>
              <a:rPr lang="en-GB" dirty="0" err="1"/>
              <a:t>perspektif</a:t>
            </a:r>
            <a:r>
              <a:rPr lang="en-GB" dirty="0"/>
              <a:t> </a:t>
            </a:r>
            <a:r>
              <a:rPr lang="en-GB" dirty="0" err="1"/>
              <a:t>bisnis</a:t>
            </a:r>
            <a:r>
              <a:rPr lang="en-GB" dirty="0"/>
              <a:t>, dan </a:t>
            </a:r>
            <a:r>
              <a:rPr lang="en-GB" dirty="0" err="1"/>
              <a:t>mengkonversi</a:t>
            </a:r>
            <a:r>
              <a:rPr lang="en-GB" dirty="0"/>
              <a:t> </a:t>
            </a:r>
            <a:r>
              <a:rPr lang="en-GB" dirty="0" err="1"/>
              <a:t>pengetahuan</a:t>
            </a:r>
            <a:r>
              <a:rPr lang="en-GB" dirty="0"/>
              <a:t> </a:t>
            </a:r>
            <a:r>
              <a:rPr lang="en-GB" dirty="0" err="1"/>
              <a:t>bisnis</a:t>
            </a:r>
            <a:r>
              <a:rPr lang="en-GB" dirty="0"/>
              <a:t> </a:t>
            </a:r>
            <a:r>
              <a:rPr lang="en-GB" dirty="0" err="1"/>
              <a:t>ini</a:t>
            </a:r>
            <a:r>
              <a:rPr lang="en-GB" dirty="0"/>
              <a:t> </a:t>
            </a:r>
            <a:r>
              <a:rPr lang="en-GB" dirty="0" err="1"/>
              <a:t>ke</a:t>
            </a:r>
            <a:r>
              <a:rPr lang="en-GB" dirty="0"/>
              <a:t> </a:t>
            </a:r>
            <a:r>
              <a:rPr lang="en-GB" dirty="0" err="1"/>
              <a:t>dalam</a:t>
            </a:r>
            <a:r>
              <a:rPr lang="en-GB" dirty="0"/>
              <a:t> </a:t>
            </a:r>
            <a:r>
              <a:rPr lang="en-GB" dirty="0" err="1"/>
              <a:t>kerangka</a:t>
            </a:r>
            <a:r>
              <a:rPr lang="en-GB" dirty="0"/>
              <a:t> data mining.</a:t>
            </a:r>
          </a:p>
          <a:p>
            <a:pPr marL="0" lvl="0" indent="0" algn="l" rtl="0">
              <a:spcBef>
                <a:spcPts val="0"/>
              </a:spcBef>
              <a:spcAft>
                <a:spcPts val="0"/>
              </a:spcAft>
              <a:buNone/>
            </a:pPr>
            <a:r>
              <a:rPr lang="en-GB" dirty="0"/>
              <a:t>2. **</a:t>
            </a:r>
            <a:r>
              <a:rPr lang="en-GB" dirty="0" err="1"/>
              <a:t>Pemahaman</a:t>
            </a:r>
            <a:r>
              <a:rPr lang="en-GB" dirty="0"/>
              <a:t> Data**: </a:t>
            </a:r>
            <a:r>
              <a:rPr lang="en-GB" dirty="0" err="1"/>
              <a:t>Mengumpulkan</a:t>
            </a:r>
            <a:r>
              <a:rPr lang="en-GB" dirty="0"/>
              <a:t> data, </a:t>
            </a:r>
            <a:r>
              <a:rPr lang="en-GB" dirty="0" err="1"/>
              <a:t>mengakses</a:t>
            </a:r>
            <a:r>
              <a:rPr lang="en-GB" dirty="0"/>
              <a:t> data, dan </a:t>
            </a:r>
            <a:r>
              <a:rPr lang="en-GB" dirty="0" err="1"/>
              <a:t>melihat</a:t>
            </a:r>
            <a:r>
              <a:rPr lang="en-GB" dirty="0"/>
              <a:t> </a:t>
            </a:r>
            <a:r>
              <a:rPr lang="en-GB" dirty="0" err="1"/>
              <a:t>struktur</a:t>
            </a:r>
            <a:r>
              <a:rPr lang="en-GB" dirty="0"/>
              <a:t>, </a:t>
            </a:r>
            <a:r>
              <a:rPr lang="en-GB" dirty="0" err="1"/>
              <a:t>kualitas</a:t>
            </a:r>
            <a:r>
              <a:rPr lang="en-GB" dirty="0"/>
              <a:t>, dan </a:t>
            </a:r>
            <a:r>
              <a:rPr lang="en-GB" dirty="0" err="1"/>
              <a:t>karakteristik</a:t>
            </a:r>
            <a:r>
              <a:rPr lang="en-GB" dirty="0"/>
              <a:t> </a:t>
            </a:r>
            <a:r>
              <a:rPr lang="en-GB" dirty="0" err="1"/>
              <a:t>awal</a:t>
            </a:r>
            <a:r>
              <a:rPr lang="en-GB" dirty="0"/>
              <a:t> data.</a:t>
            </a:r>
          </a:p>
          <a:p>
            <a:pPr marL="0" lvl="0" indent="0" algn="l" rtl="0">
              <a:spcBef>
                <a:spcPts val="0"/>
              </a:spcBef>
              <a:spcAft>
                <a:spcPts val="0"/>
              </a:spcAft>
              <a:buNone/>
            </a:pPr>
            <a:r>
              <a:rPr lang="en-GB" dirty="0"/>
              <a:t>3. **</a:t>
            </a:r>
            <a:r>
              <a:rPr lang="en-GB" dirty="0" err="1"/>
              <a:t>Persiapan</a:t>
            </a:r>
            <a:r>
              <a:rPr lang="en-GB" dirty="0"/>
              <a:t> Data**: </a:t>
            </a:r>
            <a:r>
              <a:rPr lang="en-GB" dirty="0" err="1"/>
              <a:t>Membersihkan</a:t>
            </a:r>
            <a:r>
              <a:rPr lang="en-GB" dirty="0"/>
              <a:t> data, </a:t>
            </a:r>
            <a:r>
              <a:rPr lang="en-GB" dirty="0" err="1"/>
              <a:t>mengintegrasikan</a:t>
            </a:r>
            <a:r>
              <a:rPr lang="en-GB" dirty="0"/>
              <a:t> </a:t>
            </a:r>
            <a:r>
              <a:rPr lang="en-GB" dirty="0" err="1"/>
              <a:t>sumber</a:t>
            </a:r>
            <a:r>
              <a:rPr lang="en-GB" dirty="0"/>
              <a:t> data, </a:t>
            </a:r>
            <a:r>
              <a:rPr lang="en-GB" dirty="0" err="1"/>
              <a:t>memilih</a:t>
            </a:r>
            <a:r>
              <a:rPr lang="en-GB" dirty="0"/>
              <a:t> </a:t>
            </a:r>
            <a:r>
              <a:rPr lang="en-GB" dirty="0" err="1"/>
              <a:t>variabel</a:t>
            </a:r>
            <a:r>
              <a:rPr lang="en-GB" dirty="0"/>
              <a:t> yang </a:t>
            </a:r>
            <a:r>
              <a:rPr lang="en-GB" dirty="0" err="1"/>
              <a:t>relevan</a:t>
            </a:r>
            <a:r>
              <a:rPr lang="en-GB" dirty="0"/>
              <a:t>, dan </a:t>
            </a:r>
            <a:r>
              <a:rPr lang="en-GB" dirty="0" err="1"/>
              <a:t>mentransformasi</a:t>
            </a:r>
            <a:r>
              <a:rPr lang="en-GB" dirty="0"/>
              <a:t> data.</a:t>
            </a:r>
          </a:p>
          <a:p>
            <a:pPr marL="0" lvl="0" indent="0" algn="l" rtl="0">
              <a:spcBef>
                <a:spcPts val="0"/>
              </a:spcBef>
              <a:spcAft>
                <a:spcPts val="0"/>
              </a:spcAft>
              <a:buNone/>
            </a:pPr>
            <a:r>
              <a:rPr lang="en-GB" dirty="0"/>
              <a:t>4. **</a:t>
            </a:r>
            <a:r>
              <a:rPr lang="en-GB" dirty="0" err="1"/>
              <a:t>Modeling</a:t>
            </a:r>
            <a:r>
              <a:rPr lang="en-GB" dirty="0"/>
              <a:t>**: </a:t>
            </a:r>
            <a:r>
              <a:rPr lang="en-GB" dirty="0" err="1"/>
              <a:t>Membangun</a:t>
            </a:r>
            <a:r>
              <a:rPr lang="en-GB" dirty="0"/>
              <a:t> model </a:t>
            </a:r>
            <a:r>
              <a:rPr lang="en-GB" dirty="0" err="1"/>
              <a:t>dengan</a:t>
            </a:r>
            <a:r>
              <a:rPr lang="en-GB" dirty="0"/>
              <a:t> </a:t>
            </a:r>
            <a:r>
              <a:rPr lang="en-GB" dirty="0" err="1"/>
              <a:t>menggunakan</a:t>
            </a:r>
            <a:r>
              <a:rPr lang="en-GB" dirty="0"/>
              <a:t> </a:t>
            </a:r>
            <a:r>
              <a:rPr lang="en-GB" dirty="0" err="1"/>
              <a:t>algoritma</a:t>
            </a:r>
            <a:r>
              <a:rPr lang="en-GB" dirty="0"/>
              <a:t> dan </a:t>
            </a:r>
            <a:r>
              <a:rPr lang="en-GB" dirty="0" err="1"/>
              <a:t>teknik</a:t>
            </a:r>
            <a:r>
              <a:rPr lang="en-GB" dirty="0"/>
              <a:t> data mining.</a:t>
            </a:r>
          </a:p>
          <a:p>
            <a:pPr marL="0" lvl="0" indent="0" algn="l" rtl="0">
              <a:spcBef>
                <a:spcPts val="0"/>
              </a:spcBef>
              <a:spcAft>
                <a:spcPts val="0"/>
              </a:spcAft>
              <a:buNone/>
            </a:pPr>
            <a:r>
              <a:rPr lang="en-GB" dirty="0"/>
              <a:t>5. **</a:t>
            </a:r>
            <a:r>
              <a:rPr lang="en-GB" dirty="0" err="1"/>
              <a:t>Evaluasi</a:t>
            </a:r>
            <a:r>
              <a:rPr lang="en-GB" dirty="0"/>
              <a:t>**: </a:t>
            </a:r>
            <a:r>
              <a:rPr lang="en-GB" dirty="0" err="1"/>
              <a:t>Menilai</a:t>
            </a:r>
            <a:r>
              <a:rPr lang="en-GB" dirty="0"/>
              <a:t> model </a:t>
            </a:r>
            <a:r>
              <a:rPr lang="en-GB" dirty="0" err="1"/>
              <a:t>dari</a:t>
            </a:r>
            <a:r>
              <a:rPr lang="en-GB" dirty="0"/>
              <a:t> </a:t>
            </a:r>
            <a:r>
              <a:rPr lang="en-GB" dirty="0" err="1"/>
              <a:t>perspektif</a:t>
            </a:r>
            <a:r>
              <a:rPr lang="en-GB" dirty="0"/>
              <a:t> </a:t>
            </a:r>
            <a:r>
              <a:rPr lang="en-GB" dirty="0" err="1"/>
              <a:t>bisnis</a:t>
            </a:r>
            <a:r>
              <a:rPr lang="en-GB" dirty="0"/>
              <a:t>, </a:t>
            </a:r>
            <a:r>
              <a:rPr lang="en-GB" dirty="0" err="1"/>
              <a:t>mengukur</a:t>
            </a:r>
            <a:r>
              <a:rPr lang="en-GB" dirty="0"/>
              <a:t> </a:t>
            </a:r>
            <a:r>
              <a:rPr lang="en-GB" dirty="0" err="1"/>
              <a:t>efektivitas</a:t>
            </a:r>
            <a:r>
              <a:rPr lang="en-GB" dirty="0"/>
              <a:t>, dan </a:t>
            </a:r>
            <a:r>
              <a:rPr lang="en-GB" dirty="0" err="1"/>
              <a:t>memastikan</a:t>
            </a:r>
            <a:r>
              <a:rPr lang="en-GB" dirty="0"/>
              <a:t> </a:t>
            </a:r>
            <a:r>
              <a:rPr lang="en-GB" dirty="0" err="1"/>
              <a:t>tujuan</a:t>
            </a:r>
            <a:r>
              <a:rPr lang="en-GB" dirty="0"/>
              <a:t> </a:t>
            </a:r>
            <a:r>
              <a:rPr lang="en-GB" dirty="0" err="1"/>
              <a:t>bisnis</a:t>
            </a:r>
            <a:r>
              <a:rPr lang="en-GB" dirty="0"/>
              <a:t> </a:t>
            </a:r>
            <a:r>
              <a:rPr lang="en-GB" dirty="0" err="1"/>
              <a:t>terpenuhi</a:t>
            </a:r>
            <a:r>
              <a:rPr lang="en-GB" dirty="0"/>
              <a:t>.</a:t>
            </a:r>
          </a:p>
          <a:p>
            <a:pPr marL="0" lvl="0" indent="0" algn="l" rtl="0">
              <a:spcBef>
                <a:spcPts val="0"/>
              </a:spcBef>
              <a:spcAft>
                <a:spcPts val="0"/>
              </a:spcAft>
              <a:buNone/>
            </a:pPr>
            <a:r>
              <a:rPr lang="en-GB" dirty="0"/>
              <a:t>6. **</a:t>
            </a:r>
            <a:r>
              <a:rPr lang="en-GB" dirty="0" err="1"/>
              <a:t>Penerapan</a:t>
            </a:r>
            <a:r>
              <a:rPr lang="en-GB" dirty="0"/>
              <a:t> (Deployment)**: </a:t>
            </a:r>
            <a:r>
              <a:rPr lang="en-GB" dirty="0" err="1"/>
              <a:t>Mengimplementasikan</a:t>
            </a:r>
            <a:r>
              <a:rPr lang="en-GB" dirty="0"/>
              <a:t> model </a:t>
            </a:r>
            <a:r>
              <a:rPr lang="en-GB" dirty="0" err="1"/>
              <a:t>ke</a:t>
            </a:r>
            <a:r>
              <a:rPr lang="en-GB" dirty="0"/>
              <a:t> </a:t>
            </a:r>
            <a:r>
              <a:rPr lang="en-GB" dirty="0" err="1"/>
              <a:t>dalam</a:t>
            </a:r>
            <a:r>
              <a:rPr lang="en-GB" dirty="0"/>
              <a:t> </a:t>
            </a:r>
            <a:r>
              <a:rPr lang="en-GB" dirty="0" err="1"/>
              <a:t>lingkungan</a:t>
            </a:r>
            <a:r>
              <a:rPr lang="en-GB" dirty="0"/>
              <a:t> </a:t>
            </a:r>
            <a:r>
              <a:rPr lang="en-GB" dirty="0" err="1"/>
              <a:t>operasional</a:t>
            </a:r>
            <a:r>
              <a:rPr lang="en-GB" dirty="0"/>
              <a:t> </a:t>
            </a:r>
            <a:r>
              <a:rPr lang="en-GB" dirty="0" err="1"/>
              <a:t>untuk</a:t>
            </a:r>
            <a:r>
              <a:rPr lang="en-GB" dirty="0"/>
              <a:t> </a:t>
            </a:r>
            <a:r>
              <a:rPr lang="en-GB" dirty="0" err="1"/>
              <a:t>membuat</a:t>
            </a:r>
            <a:r>
              <a:rPr lang="en-GB" dirty="0"/>
              <a:t> </a:t>
            </a:r>
            <a:r>
              <a:rPr lang="en-GB" dirty="0" err="1"/>
              <a:t>keputusan</a:t>
            </a:r>
            <a:r>
              <a:rPr lang="en-GB" dirty="0"/>
              <a:t> </a:t>
            </a:r>
            <a:r>
              <a:rPr lang="en-GB" dirty="0" err="1"/>
              <a:t>bisnis</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t>
            </a:r>
            <a:r>
              <a:rPr lang="en-GB" dirty="0" err="1"/>
              <a:t>Kaitan</a:t>
            </a:r>
            <a:r>
              <a:rPr lang="en-GB" dirty="0"/>
              <a:t> CRISP-DM </a:t>
            </a:r>
            <a:r>
              <a:rPr lang="en-GB" dirty="0" err="1"/>
              <a:t>dengan</a:t>
            </a:r>
            <a:r>
              <a:rPr lang="en-GB" dirty="0"/>
              <a:t> EDA (Exploratory Data Analysis)**: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a:t>
            </a:r>
            <a:r>
              <a:rPr lang="en-GB" dirty="0" err="1"/>
              <a:t>Pemahaman</a:t>
            </a:r>
            <a:r>
              <a:rPr lang="en-GB" dirty="0"/>
              <a:t> Data (Data Understanding)**: </a:t>
            </a:r>
            <a:r>
              <a:rPr lang="en-GB" dirty="0" err="1"/>
              <a:t>Tahap</a:t>
            </a:r>
            <a:r>
              <a:rPr lang="en-GB" dirty="0"/>
              <a:t> </a:t>
            </a:r>
            <a:r>
              <a:rPr lang="en-GB" dirty="0" err="1"/>
              <a:t>ini</a:t>
            </a:r>
            <a:r>
              <a:rPr lang="en-GB" dirty="0"/>
              <a:t> </a:t>
            </a:r>
            <a:r>
              <a:rPr lang="en-GB" dirty="0" err="1"/>
              <a:t>sering</a:t>
            </a:r>
            <a:r>
              <a:rPr lang="en-GB" dirty="0"/>
              <a:t> kali </a:t>
            </a:r>
            <a:r>
              <a:rPr lang="en-GB" dirty="0" err="1"/>
              <a:t>melibatkan</a:t>
            </a:r>
            <a:r>
              <a:rPr lang="en-GB" dirty="0"/>
              <a:t> EDA. </a:t>
            </a:r>
            <a:r>
              <a:rPr lang="en-GB" dirty="0" err="1"/>
              <a:t>Sebelum</a:t>
            </a:r>
            <a:r>
              <a:rPr lang="en-GB" dirty="0"/>
              <a:t> Anda </a:t>
            </a:r>
            <a:r>
              <a:rPr lang="en-GB" dirty="0" err="1"/>
              <a:t>bisa</a:t>
            </a:r>
            <a:r>
              <a:rPr lang="en-GB" dirty="0"/>
              <a:t> </a:t>
            </a:r>
            <a:r>
              <a:rPr lang="en-GB" dirty="0" err="1"/>
              <a:t>benar-benar</a:t>
            </a:r>
            <a:r>
              <a:rPr lang="en-GB" dirty="0"/>
              <a:t> </a:t>
            </a:r>
            <a:r>
              <a:rPr lang="en-GB" dirty="0" err="1"/>
              <a:t>memahami</a:t>
            </a:r>
            <a:r>
              <a:rPr lang="en-GB" dirty="0"/>
              <a:t> data Anda </a:t>
            </a:r>
            <a:r>
              <a:rPr lang="en-GB" dirty="0" err="1"/>
              <a:t>dalam</a:t>
            </a:r>
            <a:r>
              <a:rPr lang="en-GB" dirty="0"/>
              <a:t> </a:t>
            </a:r>
            <a:r>
              <a:rPr lang="en-GB" dirty="0" err="1"/>
              <a:t>konteks</a:t>
            </a:r>
            <a:r>
              <a:rPr lang="en-GB" dirty="0"/>
              <a:t> </a:t>
            </a:r>
            <a:r>
              <a:rPr lang="en-GB" dirty="0" err="1"/>
              <a:t>bisnis</a:t>
            </a:r>
            <a:r>
              <a:rPr lang="en-GB" dirty="0"/>
              <a:t>, Anda </a:t>
            </a:r>
            <a:r>
              <a:rPr lang="en-GB" dirty="0" err="1"/>
              <a:t>perlu</a:t>
            </a:r>
            <a:r>
              <a:rPr lang="en-GB" dirty="0"/>
              <a:t> </a:t>
            </a:r>
            <a:r>
              <a:rPr lang="en-GB" dirty="0" err="1"/>
              <a:t>melihat</a:t>
            </a:r>
            <a:r>
              <a:rPr lang="en-GB" dirty="0"/>
              <a:t> </a:t>
            </a:r>
            <a:r>
              <a:rPr lang="en-GB" dirty="0" err="1"/>
              <a:t>distribusi</a:t>
            </a:r>
            <a:r>
              <a:rPr lang="en-GB" dirty="0"/>
              <a:t> </a:t>
            </a:r>
            <a:r>
              <a:rPr lang="en-GB" dirty="0" err="1"/>
              <a:t>variabel</a:t>
            </a:r>
            <a:r>
              <a:rPr lang="en-GB" dirty="0"/>
              <a:t>, </a:t>
            </a:r>
            <a:r>
              <a:rPr lang="en-GB" dirty="0" err="1"/>
              <a:t>deteksi</a:t>
            </a:r>
            <a:r>
              <a:rPr lang="en-GB" dirty="0"/>
              <a:t> </a:t>
            </a:r>
            <a:r>
              <a:rPr lang="en-GB" dirty="0" err="1"/>
              <a:t>anomali</a:t>
            </a:r>
            <a:r>
              <a:rPr lang="en-GB" dirty="0"/>
              <a:t>, </a:t>
            </a:r>
            <a:r>
              <a:rPr lang="en-GB" dirty="0" err="1"/>
              <a:t>relasi</a:t>
            </a:r>
            <a:r>
              <a:rPr lang="en-GB" dirty="0"/>
              <a:t> </a:t>
            </a:r>
            <a:r>
              <a:rPr lang="en-GB" dirty="0" err="1"/>
              <a:t>antar</a:t>
            </a:r>
            <a:r>
              <a:rPr lang="en-GB" dirty="0"/>
              <a:t> </a:t>
            </a:r>
            <a:r>
              <a:rPr lang="en-GB" dirty="0" err="1"/>
              <a:t>variabel</a:t>
            </a:r>
            <a:r>
              <a:rPr lang="en-GB" dirty="0"/>
              <a:t>, </a:t>
            </a:r>
            <a:r>
              <a:rPr lang="en-GB" dirty="0" err="1"/>
              <a:t>dsb</a:t>
            </a:r>
            <a:r>
              <a:rPr lang="en-GB" dirty="0"/>
              <a:t>. </a:t>
            </a:r>
            <a:r>
              <a:rPr lang="en-GB" dirty="0" err="1"/>
              <a:t>Ini</a:t>
            </a:r>
            <a:r>
              <a:rPr lang="en-GB" dirty="0"/>
              <a:t> </a:t>
            </a:r>
            <a:r>
              <a:rPr lang="en-GB" dirty="0" err="1"/>
              <a:t>adalah</a:t>
            </a:r>
            <a:r>
              <a:rPr lang="en-GB" dirty="0"/>
              <a:t> </a:t>
            </a:r>
            <a:r>
              <a:rPr lang="en-GB" dirty="0" err="1"/>
              <a:t>tahap</a:t>
            </a:r>
            <a:r>
              <a:rPr lang="en-GB" dirty="0"/>
              <a:t> </a:t>
            </a:r>
            <a:r>
              <a:rPr lang="en-GB" dirty="0" err="1"/>
              <a:t>awal</a:t>
            </a:r>
            <a:r>
              <a:rPr lang="en-GB" dirty="0"/>
              <a:t> di mana EDA </a:t>
            </a:r>
            <a:r>
              <a:rPr lang="en-GB" dirty="0" err="1"/>
              <a:t>biasanya</a:t>
            </a:r>
            <a:r>
              <a:rPr lang="en-GB" dirty="0"/>
              <a:t> </a:t>
            </a:r>
            <a:r>
              <a:rPr lang="en-GB" dirty="0" err="1"/>
              <a:t>diterapkan</a:t>
            </a:r>
            <a:r>
              <a:rPr lang="en-GB" dirty="0"/>
              <a:t> </a:t>
            </a:r>
            <a:r>
              <a:rPr lang="en-GB" dirty="0" err="1"/>
              <a:t>secara</a:t>
            </a:r>
            <a:r>
              <a:rPr lang="en-GB" dirty="0"/>
              <a:t> </a:t>
            </a:r>
            <a:r>
              <a:rPr lang="en-GB" dirty="0" err="1"/>
              <a:t>intensif</a:t>
            </a:r>
            <a:r>
              <a:rPr lang="en-GB" dirty="0"/>
              <a:t> </a:t>
            </a:r>
            <a:r>
              <a:rPr lang="en-GB" dirty="0" err="1"/>
              <a:t>untuk</a:t>
            </a:r>
            <a:r>
              <a:rPr lang="en-GB" dirty="0"/>
              <a:t> </a:t>
            </a:r>
            <a:r>
              <a:rPr lang="en-GB" dirty="0" err="1"/>
              <a:t>mendapatkan</a:t>
            </a:r>
            <a:r>
              <a:rPr lang="en-GB" dirty="0"/>
              <a:t> </a:t>
            </a:r>
            <a:r>
              <a:rPr lang="en-GB" dirty="0" err="1"/>
              <a:t>wawasan</a:t>
            </a:r>
            <a:r>
              <a:rPr lang="en-GB" dirty="0"/>
              <a:t> </a:t>
            </a:r>
            <a:r>
              <a:rPr lang="en-GB" dirty="0" err="1"/>
              <a:t>tentang</a:t>
            </a:r>
            <a:r>
              <a:rPr lang="en-GB" dirty="0"/>
              <a:t>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a:t>
            </a:r>
            <a:r>
              <a:rPr lang="en-GB" dirty="0" err="1"/>
              <a:t>Persiapan</a:t>
            </a:r>
            <a:r>
              <a:rPr lang="en-GB" dirty="0"/>
              <a:t> Data (Data Preparation)**: </a:t>
            </a:r>
            <a:r>
              <a:rPr lang="en-GB" dirty="0" err="1"/>
              <a:t>Berdasarkan</a:t>
            </a:r>
            <a:r>
              <a:rPr lang="en-GB" dirty="0"/>
              <a:t> </a:t>
            </a:r>
            <a:r>
              <a:rPr lang="en-GB" dirty="0" err="1"/>
              <a:t>wawasan</a:t>
            </a:r>
            <a:r>
              <a:rPr lang="en-GB" dirty="0"/>
              <a:t> </a:t>
            </a:r>
            <a:r>
              <a:rPr lang="en-GB" dirty="0" err="1"/>
              <a:t>dari</a:t>
            </a:r>
            <a:r>
              <a:rPr lang="en-GB" dirty="0"/>
              <a:t> EDA, Anda </a:t>
            </a:r>
            <a:r>
              <a:rPr lang="en-GB" dirty="0" err="1"/>
              <a:t>mungkin</a:t>
            </a:r>
            <a:r>
              <a:rPr lang="en-GB" dirty="0"/>
              <a:t> </a:t>
            </a:r>
            <a:r>
              <a:rPr lang="en-GB" dirty="0" err="1"/>
              <a:t>perlu</a:t>
            </a:r>
            <a:r>
              <a:rPr lang="en-GB" dirty="0"/>
              <a:t> </a:t>
            </a:r>
            <a:r>
              <a:rPr lang="en-GB" dirty="0" err="1"/>
              <a:t>melakukan</a:t>
            </a:r>
            <a:r>
              <a:rPr lang="en-GB" dirty="0"/>
              <a:t> </a:t>
            </a:r>
            <a:r>
              <a:rPr lang="en-GB" dirty="0" err="1"/>
              <a:t>transformasi</a:t>
            </a:r>
            <a:r>
              <a:rPr lang="en-GB" dirty="0"/>
              <a:t> </a:t>
            </a:r>
            <a:r>
              <a:rPr lang="en-GB" dirty="0" err="1"/>
              <a:t>tertentu</a:t>
            </a:r>
            <a:r>
              <a:rPr lang="en-GB" dirty="0"/>
              <a:t> pada data, </a:t>
            </a:r>
            <a:r>
              <a:rPr lang="en-GB" dirty="0" err="1"/>
              <a:t>seperti</a:t>
            </a:r>
            <a:r>
              <a:rPr lang="en-GB" dirty="0"/>
              <a:t> </a:t>
            </a:r>
            <a:r>
              <a:rPr lang="en-GB" dirty="0" err="1"/>
              <a:t>mengatasi</a:t>
            </a:r>
            <a:r>
              <a:rPr lang="en-GB" dirty="0"/>
              <a:t> </a:t>
            </a:r>
            <a:r>
              <a:rPr lang="en-GB" dirty="0" err="1"/>
              <a:t>nilai</a:t>
            </a:r>
            <a:r>
              <a:rPr lang="en-GB" dirty="0"/>
              <a:t> yang </a:t>
            </a:r>
            <a:r>
              <a:rPr lang="en-GB" dirty="0" err="1"/>
              <a:t>hilang</a:t>
            </a:r>
            <a:r>
              <a:rPr lang="en-GB" dirty="0"/>
              <a:t>, </a:t>
            </a:r>
            <a:r>
              <a:rPr lang="en-GB" dirty="0" err="1"/>
              <a:t>mengatasi</a:t>
            </a:r>
            <a:r>
              <a:rPr lang="en-GB" dirty="0"/>
              <a:t> outliers, </a:t>
            </a:r>
            <a:r>
              <a:rPr lang="en-GB" dirty="0" err="1"/>
              <a:t>atau</a:t>
            </a:r>
            <a:r>
              <a:rPr lang="en-GB" dirty="0"/>
              <a:t> </a:t>
            </a:r>
            <a:r>
              <a:rPr lang="en-GB" dirty="0" err="1"/>
              <a:t>menciptakan</a:t>
            </a:r>
            <a:r>
              <a:rPr lang="en-GB" dirty="0"/>
              <a:t> </a:t>
            </a:r>
            <a:r>
              <a:rPr lang="en-GB" dirty="0" err="1"/>
              <a:t>variabel</a:t>
            </a:r>
            <a:r>
              <a:rPr lang="en-GB" dirty="0"/>
              <a:t> </a:t>
            </a:r>
            <a:r>
              <a:rPr lang="en-GB" dirty="0" err="1"/>
              <a:t>baru</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Secara</a:t>
            </a:r>
            <a:r>
              <a:rPr lang="en-GB" dirty="0"/>
              <a:t> </a:t>
            </a:r>
            <a:r>
              <a:rPr lang="en-GB" dirty="0" err="1"/>
              <a:t>keseluruhan</a:t>
            </a:r>
            <a:r>
              <a:rPr lang="en-GB" dirty="0"/>
              <a:t>, EDA </a:t>
            </a:r>
            <a:r>
              <a:rPr lang="en-GB" dirty="0" err="1"/>
              <a:t>adalah</a:t>
            </a:r>
            <a:r>
              <a:rPr lang="en-GB" dirty="0"/>
              <a:t> </a:t>
            </a:r>
            <a:r>
              <a:rPr lang="en-GB" dirty="0" err="1"/>
              <a:t>komponen</a:t>
            </a:r>
            <a:r>
              <a:rPr lang="en-GB" dirty="0"/>
              <a:t> </a:t>
            </a:r>
            <a:r>
              <a:rPr lang="en-GB" dirty="0" err="1"/>
              <a:t>penting</a:t>
            </a:r>
            <a:r>
              <a:rPr lang="en-GB" dirty="0"/>
              <a:t> </a:t>
            </a:r>
            <a:r>
              <a:rPr lang="en-GB" dirty="0" err="1"/>
              <a:t>dalam</a:t>
            </a:r>
            <a:r>
              <a:rPr lang="en-GB" dirty="0"/>
              <a:t> proses CRISP-DM. </a:t>
            </a:r>
            <a:r>
              <a:rPr lang="en-GB" dirty="0" err="1"/>
              <a:t>Sementara</a:t>
            </a:r>
            <a:r>
              <a:rPr lang="en-GB" dirty="0"/>
              <a:t> CRISP-DM </a:t>
            </a:r>
            <a:r>
              <a:rPr lang="en-GB" dirty="0" err="1"/>
              <a:t>memberikan</a:t>
            </a:r>
            <a:r>
              <a:rPr lang="en-GB" dirty="0"/>
              <a:t> </a:t>
            </a:r>
            <a:r>
              <a:rPr lang="en-GB" dirty="0" err="1"/>
              <a:t>kerangka</a:t>
            </a:r>
            <a:r>
              <a:rPr lang="en-GB" dirty="0"/>
              <a:t> </a:t>
            </a:r>
            <a:r>
              <a:rPr lang="en-GB" dirty="0" err="1"/>
              <a:t>kerja</a:t>
            </a:r>
            <a:r>
              <a:rPr lang="en-GB" dirty="0"/>
              <a:t> </a:t>
            </a:r>
            <a:r>
              <a:rPr lang="en-GB" dirty="0" err="1"/>
              <a:t>menyeluruh</a:t>
            </a:r>
            <a:r>
              <a:rPr lang="en-GB" dirty="0"/>
              <a:t> </a:t>
            </a:r>
            <a:r>
              <a:rPr lang="en-GB" dirty="0" err="1"/>
              <a:t>untuk</a:t>
            </a:r>
            <a:r>
              <a:rPr lang="en-GB" dirty="0"/>
              <a:t> </a:t>
            </a:r>
            <a:r>
              <a:rPr lang="en-GB" dirty="0" err="1"/>
              <a:t>proyek</a:t>
            </a:r>
            <a:r>
              <a:rPr lang="en-GB" dirty="0"/>
              <a:t> data mining, EDA </a:t>
            </a:r>
            <a:r>
              <a:rPr lang="en-GB" dirty="0" err="1"/>
              <a:t>menawarkan</a:t>
            </a:r>
            <a:r>
              <a:rPr lang="en-GB" dirty="0"/>
              <a:t> </a:t>
            </a:r>
            <a:r>
              <a:rPr lang="en-GB" dirty="0" err="1"/>
              <a:t>teknik</a:t>
            </a:r>
            <a:r>
              <a:rPr lang="en-GB" dirty="0"/>
              <a:t> dan </a:t>
            </a:r>
            <a:r>
              <a:rPr lang="en-GB" dirty="0" err="1"/>
              <a:t>alat</a:t>
            </a:r>
            <a:r>
              <a:rPr lang="en-GB" dirty="0"/>
              <a:t> yang </a:t>
            </a:r>
            <a:r>
              <a:rPr lang="en-GB" dirty="0" err="1"/>
              <a:t>diperlukan</a:t>
            </a:r>
            <a:r>
              <a:rPr lang="en-GB" dirty="0"/>
              <a:t> </a:t>
            </a:r>
            <a:r>
              <a:rPr lang="en-GB" dirty="0" err="1"/>
              <a:t>untuk</a:t>
            </a:r>
            <a:r>
              <a:rPr lang="en-GB" dirty="0"/>
              <a:t> </a:t>
            </a:r>
            <a:r>
              <a:rPr lang="en-GB" dirty="0" err="1"/>
              <a:t>memahami</a:t>
            </a:r>
            <a:r>
              <a:rPr lang="en-GB" dirty="0"/>
              <a:t> dan </a:t>
            </a:r>
            <a:r>
              <a:rPr lang="en-GB" dirty="0" err="1"/>
              <a:t>menilai</a:t>
            </a:r>
            <a:r>
              <a:rPr lang="en-GB" dirty="0"/>
              <a:t> </a:t>
            </a:r>
            <a:r>
              <a:rPr lang="en-GB" dirty="0" err="1"/>
              <a:t>kualitas</a:t>
            </a:r>
            <a:r>
              <a:rPr lang="en-GB" dirty="0"/>
              <a:t> data di </a:t>
            </a:r>
            <a:r>
              <a:rPr lang="en-GB" dirty="0" err="1"/>
              <a:t>tahapan</a:t>
            </a:r>
            <a:r>
              <a:rPr lang="en-GB" dirty="0"/>
              <a:t> </a:t>
            </a:r>
            <a:r>
              <a:rPr lang="en-GB" dirty="0" err="1"/>
              <a:t>awal</a:t>
            </a:r>
            <a:r>
              <a:rPr lang="en-GB" dirty="0"/>
              <a:t> </a:t>
            </a:r>
            <a:r>
              <a:rPr lang="en-GB" dirty="0" err="1"/>
              <a:t>dari</a:t>
            </a:r>
            <a:r>
              <a:rPr lang="en-GB" dirty="0"/>
              <a:t> proses </a:t>
            </a:r>
            <a:r>
              <a:rPr lang="en-GB" dirty="0" err="1"/>
              <a:t>tersebut</a:t>
            </a:r>
            <a:r>
              <a:rPr lang="en-GB" dirty="0"/>
              <a:t>. </a:t>
            </a:r>
            <a:r>
              <a:rPr lang="en-GB" dirty="0" err="1"/>
              <a:t>Dengan</a:t>
            </a:r>
            <a:r>
              <a:rPr lang="en-GB" dirty="0"/>
              <a:t> kata lain, EDA </a:t>
            </a:r>
            <a:r>
              <a:rPr lang="en-GB" dirty="0" err="1"/>
              <a:t>adalah</a:t>
            </a:r>
            <a:r>
              <a:rPr lang="en-GB" dirty="0"/>
              <a:t> </a:t>
            </a:r>
            <a:r>
              <a:rPr lang="en-GB" dirty="0" err="1"/>
              <a:t>bagian</a:t>
            </a:r>
            <a:r>
              <a:rPr lang="en-GB" dirty="0"/>
              <a:t> integral </a:t>
            </a:r>
            <a:r>
              <a:rPr lang="en-GB" dirty="0" err="1"/>
              <a:t>dari</a:t>
            </a:r>
            <a:r>
              <a:rPr lang="en-GB" dirty="0"/>
              <a:t> </a:t>
            </a:r>
            <a:r>
              <a:rPr lang="en-GB" dirty="0" err="1"/>
              <a:t>tahap</a:t>
            </a:r>
            <a:r>
              <a:rPr lang="en-GB" dirty="0"/>
              <a:t> "</a:t>
            </a:r>
            <a:r>
              <a:rPr lang="en-GB" dirty="0" err="1"/>
              <a:t>Pemahaman</a:t>
            </a:r>
            <a:r>
              <a:rPr lang="en-GB" dirty="0"/>
              <a:t> Data" dan </a:t>
            </a:r>
            <a:r>
              <a:rPr lang="en-GB" dirty="0" err="1"/>
              <a:t>sering</a:t>
            </a:r>
            <a:r>
              <a:rPr lang="en-GB" dirty="0"/>
              <a:t> kali juga </a:t>
            </a:r>
            <a:r>
              <a:rPr lang="en-GB" dirty="0" err="1"/>
              <a:t>mempengaruhi</a:t>
            </a:r>
            <a:r>
              <a:rPr lang="en-GB" dirty="0"/>
              <a:t> "</a:t>
            </a:r>
            <a:r>
              <a:rPr lang="en-GB" dirty="0" err="1"/>
              <a:t>Persiapan</a:t>
            </a:r>
            <a:r>
              <a:rPr lang="en-GB" dirty="0"/>
              <a:t> Data" </a:t>
            </a:r>
            <a:r>
              <a:rPr lang="en-GB" dirty="0" err="1"/>
              <a:t>dalam</a:t>
            </a:r>
            <a:r>
              <a:rPr lang="en-GB" dirty="0"/>
              <a:t> </a:t>
            </a:r>
            <a:r>
              <a:rPr lang="en-GB" dirty="0" err="1"/>
              <a:t>metodologi</a:t>
            </a:r>
            <a:r>
              <a:rPr lang="en-GB" dirty="0"/>
              <a:t> CRISP-DM.</a:t>
            </a:r>
            <a:endParaRPr dirty="0"/>
          </a:p>
        </p:txBody>
      </p:sp>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4942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klo</a:t>
            </a:r>
            <a:r>
              <a:rPr lang="en-US" dirty="0"/>
              <a:t> unsupervised </a:t>
            </a:r>
            <a:r>
              <a:rPr lang="en-US" dirty="0" err="1"/>
              <a:t>bukan</a:t>
            </a:r>
            <a:r>
              <a:rPr lang="en-US" dirty="0"/>
              <a:t> meng-</a:t>
            </a:r>
            <a:r>
              <a:rPr lang="en-US" dirty="0" err="1"/>
              <a:t>klasifikasi</a:t>
            </a:r>
            <a:r>
              <a:rPr lang="en-US" dirty="0"/>
              <a:t>-</a:t>
            </a:r>
            <a:r>
              <a:rPr lang="en-US" dirty="0" err="1"/>
              <a:t>kan</a:t>
            </a:r>
            <a:r>
              <a:rPr lang="en-US" dirty="0"/>
              <a:t> </a:t>
            </a:r>
            <a:r>
              <a:rPr lang="en-US" dirty="0" err="1"/>
              <a:t>ya</a:t>
            </a:r>
            <a:r>
              <a:rPr lang="en-US" dirty="0"/>
              <a:t> </a:t>
            </a:r>
            <a:r>
              <a:rPr lang="en-US" dirty="0" err="1"/>
              <a:t>tp</a:t>
            </a:r>
            <a:r>
              <a:rPr lang="en-US" dirty="0"/>
              <a:t> </a:t>
            </a:r>
            <a:r>
              <a:rPr lang="en-US" dirty="0" err="1"/>
              <a:t>melakukan</a:t>
            </a:r>
            <a:r>
              <a:rPr lang="en-US" dirty="0"/>
              <a:t> clustering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err="1"/>
              <a:t>klasifikasi</a:t>
            </a:r>
            <a:r>
              <a:rPr lang="en-US" dirty="0"/>
              <a:t> → </a:t>
            </a:r>
            <a:r>
              <a:rPr lang="en-US" dirty="0" err="1"/>
              <a:t>kita</a:t>
            </a:r>
            <a:r>
              <a:rPr lang="en-US" dirty="0"/>
              <a:t> </a:t>
            </a:r>
            <a:r>
              <a:rPr lang="en-US" dirty="0" err="1"/>
              <a:t>sdh</a:t>
            </a:r>
            <a:r>
              <a:rPr lang="en-US" dirty="0"/>
              <a:t> </a:t>
            </a:r>
            <a:r>
              <a:rPr lang="en-US" dirty="0" err="1"/>
              <a:t>pny</a:t>
            </a:r>
            <a:r>
              <a:rPr lang="en-US" dirty="0"/>
              <a:t> label, </a:t>
            </a:r>
            <a:r>
              <a:rPr lang="en-US" dirty="0" err="1"/>
              <a:t>sdh</a:t>
            </a:r>
            <a:r>
              <a:rPr lang="en-US" dirty="0"/>
              <a:t> tau </a:t>
            </a:r>
            <a:r>
              <a:rPr lang="en-US" dirty="0" err="1"/>
              <a:t>pengelompokannya</a:t>
            </a:r>
            <a:r>
              <a:rPr lang="en-US" dirty="0"/>
              <a:t> </a:t>
            </a:r>
            <a:r>
              <a:rPr lang="en-US" dirty="0" err="1"/>
              <a:t>mau</a:t>
            </a:r>
            <a:r>
              <a:rPr lang="en-US" dirty="0"/>
              <a:t> </a:t>
            </a:r>
            <a:r>
              <a:rPr lang="en-US" dirty="0" err="1"/>
              <a:t>spt</a:t>
            </a:r>
            <a:r>
              <a:rPr lang="en-US" dirty="0"/>
              <a:t> </a:t>
            </a:r>
            <a:r>
              <a:rPr lang="en-US" dirty="0" err="1"/>
              <a:t>apa</a:t>
            </a:r>
            <a:endParaRPr dirty="0"/>
          </a:p>
          <a:p>
            <a:pPr marL="0" lvl="0" indent="0" algn="l" rtl="0">
              <a:spcBef>
                <a:spcPts val="0"/>
              </a:spcBef>
              <a:spcAft>
                <a:spcPts val="0"/>
              </a:spcAft>
              <a:buNone/>
            </a:pPr>
            <a:r>
              <a:rPr lang="en-US" dirty="0" err="1"/>
              <a:t>kluster</a:t>
            </a:r>
            <a:r>
              <a:rPr lang="en-US" dirty="0"/>
              <a:t> → </a:t>
            </a:r>
            <a:r>
              <a:rPr lang="en-US" dirty="0" err="1"/>
              <a:t>mengelompokkan</a:t>
            </a:r>
            <a:r>
              <a:rPr lang="en-US" dirty="0"/>
              <a:t> </a:t>
            </a:r>
            <a:r>
              <a:rPr lang="en-US" dirty="0" err="1"/>
              <a:t>berdasarkan</a:t>
            </a:r>
            <a:r>
              <a:rPr lang="en-US" dirty="0"/>
              <a:t> </a:t>
            </a:r>
            <a:r>
              <a:rPr lang="en-US" dirty="0" err="1"/>
              <a:t>kemiripan</a:t>
            </a:r>
            <a:r>
              <a:rPr lang="en-US" dirty="0"/>
              <a:t>, </a:t>
            </a:r>
            <a:r>
              <a:rPr lang="en-US" dirty="0" err="1"/>
              <a:t>blm</a:t>
            </a:r>
            <a:r>
              <a:rPr lang="en-US" dirty="0"/>
              <a:t> </a:t>
            </a:r>
            <a:r>
              <a:rPr lang="en-US" dirty="0" err="1"/>
              <a:t>ada</a:t>
            </a:r>
            <a:r>
              <a:rPr lang="en-US" dirty="0"/>
              <a:t> label </a:t>
            </a:r>
            <a:r>
              <a:rPr lang="en-US" dirty="0" err="1"/>
              <a:t>sebelumnya</a:t>
            </a:r>
            <a:endParaRPr dirty="0"/>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96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selection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jumlah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dimensi</a:t>
            </a:r>
            <a:r>
              <a:rPr lang="en-GB" b="0" i="0" dirty="0">
                <a:solidFill>
                  <a:srgbClr val="615E69"/>
                </a:solidFill>
                <a:effectLst/>
                <a:latin typeface="open sans" panose="020B0606030504020204" pitchFamily="34" charset="0"/>
              </a:rPr>
              <a:t> data. Fitur yang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target dan </a:t>
            </a:r>
            <a:r>
              <a:rPr lang="en-GB" b="0" i="0" dirty="0" err="1">
                <a:solidFill>
                  <a:srgbClr val="615E69"/>
                </a:solidFill>
                <a:effectLst/>
                <a:latin typeface="open sans" panose="020B0606030504020204" pitchFamily="34" charset="0"/>
              </a:rPr>
              <a:t>memiliki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pengaruh</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besar</a:t>
            </a:r>
            <a:r>
              <a:rPr lang="en-GB" b="0" i="0" dirty="0">
                <a:solidFill>
                  <a:srgbClr val="615E69"/>
                </a:solidFill>
                <a:effectLst/>
                <a:latin typeface="open sans" panose="020B0606030504020204" pitchFamily="34" charset="0"/>
              </a:rPr>
              <a:t> pada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Fitur yang </a:t>
            </a:r>
            <a:r>
              <a:rPr lang="en-GB" b="0" i="0" dirty="0" err="1">
                <a:solidFill>
                  <a:srgbClr val="615E69"/>
                </a:solidFill>
                <a:effectLst/>
                <a:latin typeface="open sans" panose="020B0606030504020204" pitchFamily="34" charset="0"/>
              </a:rPr>
              <a:t>tidak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relevan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menyebabkan</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overfitting</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mengurangi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a:t>
            </a:r>
          </a:p>
          <a:p>
            <a:pPr algn="l">
              <a:buFont typeface="+mj-lt"/>
              <a:buAutoNum type="arabicPeriod"/>
            </a:pP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adalah</a:t>
            </a:r>
            <a:r>
              <a:rPr lang="en-GB" b="0" i="0" dirty="0">
                <a:solidFill>
                  <a:srgbClr val="615E69"/>
                </a:solidFill>
                <a:effectLst/>
                <a:latin typeface="open sans" panose="020B0606030504020204" pitchFamily="34" charset="0"/>
              </a:rPr>
              <a:t> proses </a:t>
            </a:r>
            <a:r>
              <a:rPr lang="en-GB" b="0" i="0" dirty="0" err="1">
                <a:solidFill>
                  <a:srgbClr val="615E69"/>
                </a:solidFill>
                <a:effectLst/>
                <a:latin typeface="open sans" panose="020B0606030504020204" pitchFamily="34" charset="0"/>
              </a:rPr>
              <a:t>pembuatan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data yang </a:t>
            </a:r>
            <a:r>
              <a:rPr lang="en-GB" b="0" i="0" dirty="0" err="1">
                <a:solidFill>
                  <a:srgbClr val="615E69"/>
                </a:solidFill>
                <a:effectLst/>
                <a:latin typeface="open sans" panose="020B0606030504020204" pitchFamily="34" charset="0"/>
              </a:rPr>
              <a:t>ada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Ini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bertujuan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hubungan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antara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dan target, </a:t>
            </a:r>
            <a:r>
              <a:rPr lang="en-GB" b="0" i="0" dirty="0" err="1">
                <a:solidFill>
                  <a:srgbClr val="615E69"/>
                </a:solidFill>
                <a:effectLst/>
                <a:latin typeface="open sans" panose="020B0606030504020204" pitchFamily="34" charset="0"/>
              </a:rPr>
              <a:t>serta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memperkuat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kinerja</a:t>
            </a:r>
            <a:r>
              <a:rPr lang="en-GB" b="0" i="0" dirty="0">
                <a:solidFill>
                  <a:srgbClr val="615E69"/>
                </a:solidFill>
                <a:effectLst/>
                <a:latin typeface="open sans" panose="020B0606030504020204" pitchFamily="34" charset="0"/>
              </a:rPr>
              <a:t> model </a:t>
            </a:r>
            <a:r>
              <a:rPr lang="en-GB" b="0" i="1" dirty="0">
                <a:solidFill>
                  <a:srgbClr val="615E69"/>
                </a:solidFill>
                <a:effectLst/>
                <a:latin typeface="open sans" panose="020B0606030504020204" pitchFamily="34" charset="0"/>
              </a:rPr>
              <a:t>machine learning</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dapat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dilakukan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menggabungkan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beberapa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baru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menggunakan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transformasi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matematika</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atau</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dengan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menambahkan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domain-</a:t>
            </a:r>
            <a:r>
              <a:rPr lang="en-GB" b="0" i="0" dirty="0" err="1">
                <a:solidFill>
                  <a:srgbClr val="615E69"/>
                </a:solidFill>
                <a:effectLst/>
                <a:latin typeface="open sans" panose="020B0606030504020204" pitchFamily="34" charset="0"/>
              </a:rPr>
              <a:t>spesifik</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berdasarkan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pengetahuan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subjek</a:t>
            </a:r>
            <a:r>
              <a:rPr lang="en-GB" b="0" i="0" dirty="0">
                <a:solidFill>
                  <a:srgbClr val="615E69"/>
                </a:solidFill>
                <a:effectLst/>
                <a:latin typeface="open sans" panose="020B0606030504020204" pitchFamily="34" charset="0"/>
              </a:rPr>
              <a:t>. </a:t>
            </a:r>
            <a:r>
              <a:rPr lang="en-GB" b="0" i="1" dirty="0">
                <a:solidFill>
                  <a:srgbClr val="615E69"/>
                </a:solidFill>
                <a:effectLst/>
                <a:latin typeface="open sans" panose="020B0606030504020204" pitchFamily="34" charset="0"/>
              </a:rPr>
              <a:t>Feature engineering</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merupakan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tahap</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membutuhkan</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pemahaman</a:t>
            </a:r>
            <a:r>
              <a:rPr lang="en-GB" b="0" i="0" dirty="0">
                <a:solidFill>
                  <a:srgbClr val="615E69"/>
                </a:solidFill>
                <a:effectLst/>
                <a:latin typeface="open sans" panose="020B0606030504020204" pitchFamily="34" charset="0"/>
              </a:rPr>
              <a:t> dan </a:t>
            </a:r>
            <a:r>
              <a:rPr lang="en-GB" b="0" i="0" dirty="0" err="1">
                <a:solidFill>
                  <a:srgbClr val="615E69"/>
                </a:solidFill>
                <a:effectLst/>
                <a:latin typeface="open sans" panose="020B0606030504020204" pitchFamily="34" charset="0"/>
              </a:rPr>
              <a:t>kreativitas</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dari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praktisi</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untuk</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membuat</a:t>
            </a:r>
            <a:r>
              <a:rPr lang="en-GB" b="0" i="0" dirty="0">
                <a:solidFill>
                  <a:srgbClr val="615E69"/>
                </a:solidFill>
                <a:effectLst/>
                <a:latin typeface="open sans" panose="020B0606030504020204" pitchFamily="34" charset="0"/>
              </a:rPr>
              <a:t> </a:t>
            </a:r>
            <a:r>
              <a:rPr lang="en-GB" b="0" i="0" dirty="0" err="1">
                <a:solidFill>
                  <a:srgbClr val="615E69"/>
                </a:solidFill>
                <a:effectLst/>
                <a:latin typeface="open sans" panose="020B0606030504020204" pitchFamily="34" charset="0"/>
              </a:rPr>
              <a:t>fitur</a:t>
            </a:r>
            <a:r>
              <a:rPr lang="en-GB" b="0" i="0" dirty="0">
                <a:solidFill>
                  <a:srgbClr val="615E69"/>
                </a:solidFill>
                <a:effectLst/>
                <a:latin typeface="open sans" panose="020B0606030504020204" pitchFamily="34" charset="0"/>
              </a:rPr>
              <a:t> yang </a:t>
            </a:r>
            <a:r>
              <a:rPr lang="en-GB" b="0" i="0" dirty="0" err="1">
                <a:solidFill>
                  <a:srgbClr val="615E69"/>
                </a:solidFill>
                <a:effectLst/>
                <a:latin typeface="open sans" panose="020B0606030504020204" pitchFamily="34" charset="0"/>
              </a:rPr>
              <a:t>efektif</a:t>
            </a:r>
            <a:r>
              <a:rPr lang="en-GB" b="0" i="0" dirty="0">
                <a:solidFill>
                  <a:srgbClr val="615E69"/>
                </a:solidFill>
                <a:effectLst/>
                <a:latin typeface="open sans" panose="020B0606030504020204" pitchFamily="34" charset="0"/>
              </a:rPr>
              <a:t>.</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5734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 </a:t>
            </a:r>
            <a:r>
              <a:rPr lang="en-US" dirty="0" err="1"/>
              <a:t>tambahkan</a:t>
            </a:r>
            <a:r>
              <a:rPr lang="en-US" dirty="0"/>
              <a:t> </a:t>
            </a:r>
            <a:r>
              <a:rPr lang="en-US" dirty="0" err="1"/>
              <a:t>contoh</a:t>
            </a:r>
            <a:r>
              <a:rPr lang="en-US" dirty="0"/>
              <a:t> </a:t>
            </a:r>
            <a:r>
              <a:rPr lang="en-US" dirty="0" err="1"/>
              <a:t>singkat</a:t>
            </a:r>
            <a:r>
              <a:rPr lang="en-US" dirty="0"/>
              <a:t> </a:t>
            </a:r>
            <a:r>
              <a:rPr lang="en-US" dirty="0" err="1"/>
              <a:t>penggunaan</a:t>
            </a:r>
            <a:r>
              <a:rPr lang="en-US" dirty="0"/>
              <a:t> library </a:t>
            </a:r>
            <a:r>
              <a:rPr lang="en-US" dirty="0" err="1"/>
              <a:t>tersebut</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10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A regular expression (or </a:t>
            </a:r>
            <a:r>
              <a:rPr lang="en-US" b="1" i="0" dirty="0">
                <a:solidFill>
                  <a:srgbClr val="BCC0C3"/>
                </a:solidFill>
                <a:effectLst/>
                <a:latin typeface="arial" panose="020B0604020202020204" pitchFamily="34" charset="0"/>
              </a:rPr>
              <a:t>RE</a:t>
            </a:r>
            <a:r>
              <a:rPr lang="en-US" b="0" i="0" dirty="0">
                <a:solidFill>
                  <a:srgbClr val="BDC1C6"/>
                </a:solidFill>
                <a:effectLst/>
                <a:latin typeface="arial" panose="020B0604020202020204" pitchFamily="34" charset="0"/>
              </a:rPr>
              <a:t>) specifies a set of strings that matches it; the functions in this module let you check if a particular string matches a given</a:t>
            </a:r>
            <a:endParaRPr lang="en-US" b="0" i="0" dirty="0">
              <a:solidFill>
                <a:srgbClr val="BDC1C6"/>
              </a:solidFill>
              <a:effectLst/>
              <a:latin typeface="arial" panose="020B0604020202020204" pitchFamily="34" charset="0"/>
              <a:cs typeface="arial"/>
            </a:endParaRPr>
          </a:p>
          <a:p>
            <a:r>
              <a:rPr lang="en-US" b="0" i="0" dirty="0">
                <a:solidFill>
                  <a:srgbClr val="BDC1C6"/>
                </a:solidFill>
                <a:effectLst/>
                <a:latin typeface="arial"/>
                <a:cs typeface="arial"/>
              </a:rPr>
              <a:t>Modul re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Python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bekerja</a:t>
            </a:r>
            <a:r>
              <a:rPr lang="en-US" b="0" i="0" dirty="0">
                <a:solidFill>
                  <a:srgbClr val="BDC1C6"/>
                </a:solidFill>
                <a:effectLst/>
                <a:latin typeface="arial"/>
                <a:cs typeface="arial"/>
              </a:rPr>
              <a:t> </a:t>
            </a:r>
            <a:r>
              <a:rPr lang="en-US" b="0" i="0" dirty="0" err="1">
                <a:solidFill>
                  <a:srgbClr val="BDC1C6"/>
                </a:solidFill>
                <a:effectLst/>
                <a:latin typeface="arial"/>
                <a:cs typeface="arial"/>
              </a:rPr>
              <a:t>dengan</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sering</a:t>
            </a:r>
            <a:r>
              <a:rPr lang="en-US" b="0" i="0" dirty="0">
                <a:solidFill>
                  <a:srgbClr val="BDC1C6"/>
                </a:solidFill>
                <a:effectLst/>
                <a:latin typeface="arial"/>
                <a:cs typeface="arial"/>
              </a:rPr>
              <a:t> </a:t>
            </a:r>
            <a:r>
              <a:rPr lang="en-US" b="0" i="0" dirty="0" err="1">
                <a:solidFill>
                  <a:srgbClr val="BDC1C6"/>
                </a:solidFill>
                <a:effectLst/>
                <a:latin typeface="arial"/>
                <a:cs typeface="arial"/>
              </a:rPr>
              <a:t>disebut</a:t>
            </a:r>
            <a:r>
              <a:rPr lang="en-US" b="0" i="0" dirty="0">
                <a:solidFill>
                  <a:srgbClr val="BDC1C6"/>
                </a:solidFill>
                <a:effectLst/>
                <a:latin typeface="arial"/>
                <a:cs typeface="arial"/>
              </a:rPr>
              <a:t> regex </a:t>
            </a:r>
            <a:r>
              <a:rPr lang="en-US" b="0" i="0" dirty="0" err="1">
                <a:solidFill>
                  <a:srgbClr val="BDC1C6"/>
                </a:solidFill>
                <a:effectLst/>
                <a:latin typeface="arial"/>
                <a:cs typeface="arial"/>
              </a:rPr>
              <a:t>atau</a:t>
            </a:r>
            <a:r>
              <a:rPr lang="en-US" b="0" i="0" dirty="0">
                <a:solidFill>
                  <a:srgbClr val="BDC1C6"/>
                </a:solidFill>
                <a:effectLst/>
                <a:latin typeface="arial"/>
                <a:cs typeface="arial"/>
              </a:rPr>
              <a:t> </a:t>
            </a:r>
            <a:r>
              <a:rPr lang="en-US" b="0" i="0" dirty="0" err="1">
                <a:solidFill>
                  <a:srgbClr val="BDC1C6"/>
                </a:solidFill>
                <a:effectLst/>
                <a:latin typeface="arial"/>
                <a:cs typeface="arial"/>
              </a:rPr>
              <a:t>regexp</a:t>
            </a:r>
            <a:r>
              <a:rPr lang="en-US" b="0" i="0" dirty="0">
                <a:solidFill>
                  <a:srgbClr val="BDC1C6"/>
                </a:solidFill>
                <a:effectLst/>
                <a:latin typeface="arial"/>
                <a:cs typeface="arial"/>
              </a:rPr>
              <a:t>). Regular expressions </a:t>
            </a:r>
            <a:r>
              <a:rPr lang="en-US" b="0" i="0" dirty="0" err="1">
                <a:solidFill>
                  <a:srgbClr val="BDC1C6"/>
                </a:solidFill>
                <a:effectLst/>
                <a:latin typeface="arial"/>
                <a:cs typeface="arial"/>
              </a:rPr>
              <a:t>adalah</a:t>
            </a:r>
            <a:r>
              <a:rPr lang="en-US" b="0" i="0" dirty="0">
                <a:solidFill>
                  <a:srgbClr val="BDC1C6"/>
                </a:solidFill>
                <a:effectLst/>
                <a:latin typeface="arial"/>
                <a:cs typeface="arial"/>
              </a:rPr>
              <a:t> </a:t>
            </a:r>
            <a:r>
              <a:rPr lang="en-US" b="0" i="0" dirty="0" err="1">
                <a:solidFill>
                  <a:srgbClr val="BDC1C6"/>
                </a:solidFill>
                <a:effectLst/>
                <a:latin typeface="arial"/>
                <a:cs typeface="arial"/>
              </a:rPr>
              <a:t>alat</a:t>
            </a:r>
            <a:r>
              <a:rPr lang="en-US" b="0" i="0" dirty="0">
                <a:solidFill>
                  <a:srgbClr val="BDC1C6"/>
                </a:solidFill>
                <a:effectLst/>
                <a:latin typeface="arial"/>
                <a:cs typeface="arial"/>
              </a:rPr>
              <a:t> yang </a:t>
            </a:r>
            <a:r>
              <a:rPr lang="en-US" b="0" i="0" dirty="0" err="1">
                <a:solidFill>
                  <a:srgbClr val="BDC1C6"/>
                </a:solidFill>
                <a:effectLst/>
                <a:latin typeface="arial"/>
                <a:cs typeface="arial"/>
              </a:rPr>
              <a:t>kuat</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pencocokan</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 yang </a:t>
            </a:r>
            <a:r>
              <a:rPr lang="en-US" b="0" i="0" dirty="0" err="1">
                <a:solidFill>
                  <a:srgbClr val="BDC1C6"/>
                </a:solidFill>
                <a:effectLst/>
                <a:latin typeface="arial"/>
                <a:cs typeface="arial"/>
              </a:rPr>
              <a:t>digunakan</a:t>
            </a:r>
            <a:r>
              <a:rPr lang="en-US" b="0" i="0" dirty="0">
                <a:solidFill>
                  <a:srgbClr val="BDC1C6"/>
                </a:solidFill>
                <a:effectLst/>
                <a:latin typeface="arial"/>
                <a:cs typeface="arial"/>
              </a:rPr>
              <a:t>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a:t>
            </a:r>
            <a:r>
              <a:rPr lang="en-US" dirty="0">
                <a:solidFill>
                  <a:srgbClr val="BDC1C6"/>
                </a:solidFill>
                <a:latin typeface="arial"/>
                <a:cs typeface="arial"/>
              </a:rPr>
              <a:t> </a:t>
            </a:r>
            <a:endParaRPr lang="en-US" dirty="0">
              <a:solidFill>
                <a:srgbClr val="BDC1C6"/>
              </a:solidFill>
              <a:latin typeface="arial" panose="020B0604020202020204" pitchFamily="34" charset="0"/>
              <a:cs typeface="arial"/>
            </a:endParaRPr>
          </a:p>
          <a:p>
            <a:r>
              <a:rPr lang="en-US" b="0" i="0" dirty="0" err="1">
                <a:solidFill>
                  <a:srgbClr val="BDC1C6"/>
                </a:solidFill>
                <a:effectLst/>
                <a:latin typeface="arial"/>
                <a:cs typeface="arial"/>
              </a:rPr>
              <a:t>memodifikasi</a:t>
            </a:r>
            <a:r>
              <a:rPr lang="en-US" b="0" i="0" dirty="0">
                <a:solidFill>
                  <a:srgbClr val="BDC1C6"/>
                </a:solidFill>
                <a:effectLst/>
                <a:latin typeface="arial"/>
                <a:cs typeface="arial"/>
              </a:rPr>
              <a:t>, dan/</a:t>
            </a:r>
            <a:r>
              <a:rPr lang="en-US" b="0" i="0" dirty="0" err="1">
                <a:solidFill>
                  <a:srgbClr val="BDC1C6"/>
                </a:solidFill>
                <a:effectLst/>
                <a:latin typeface="arial"/>
                <a:cs typeface="arial"/>
              </a:rPr>
              <a:t>atau</a:t>
            </a:r>
            <a:r>
              <a:rPr lang="en-US" dirty="0">
                <a:solidFill>
                  <a:srgbClr val="BDC1C6"/>
                </a:solidFill>
                <a:latin typeface="arial"/>
                <a:cs typeface="arial"/>
              </a:rPr>
              <a:t> </a:t>
            </a:r>
            <a:r>
              <a:rPr lang="en-US" b="0" i="0" dirty="0" err="1">
                <a:solidFill>
                  <a:srgbClr val="BDC1C6"/>
                </a:solidFill>
                <a:effectLst/>
                <a:latin typeface="arial"/>
                <a:cs typeface="arial"/>
              </a:rPr>
              <a:t>memanipulasi</a:t>
            </a:r>
            <a:r>
              <a:rPr lang="en-US" b="0" i="0" dirty="0">
                <a:solidFill>
                  <a:srgbClr val="BDC1C6"/>
                </a:solidFill>
                <a:effectLst/>
                <a:latin typeface="arial"/>
                <a:cs typeface="arial"/>
              </a:rPr>
              <a:t> string. regex </a:t>
            </a:r>
            <a:r>
              <a:rPr lang="en-US" b="0" i="0" dirty="0" err="1">
                <a:solidFill>
                  <a:srgbClr val="BDC1C6"/>
                </a:solidFill>
                <a:effectLst/>
                <a:latin typeface="arial"/>
                <a:cs typeface="arial"/>
              </a:rPr>
              <a:t>untuk</a:t>
            </a:r>
            <a:r>
              <a:rPr lang="en-US" b="0" i="0" dirty="0">
                <a:solidFill>
                  <a:srgbClr val="BDC1C6"/>
                </a:solidFill>
                <a:effectLst/>
                <a:latin typeface="arial"/>
                <a:cs typeface="arial"/>
              </a:rPr>
              <a:t> </a:t>
            </a:r>
            <a:r>
              <a:rPr lang="en-US" b="0" i="0" dirty="0" err="1">
                <a:solidFill>
                  <a:srgbClr val="BDC1C6"/>
                </a:solidFill>
                <a:effectLst/>
                <a:latin typeface="arial"/>
                <a:cs typeface="arial"/>
              </a:rPr>
              <a:t>mencari</a:t>
            </a:r>
            <a:r>
              <a:rPr lang="en-US" b="0" i="0" dirty="0">
                <a:solidFill>
                  <a:srgbClr val="BDC1C6"/>
                </a:solidFill>
                <a:effectLst/>
                <a:latin typeface="arial"/>
                <a:cs typeface="arial"/>
              </a:rPr>
              <a:t> </a:t>
            </a:r>
            <a:r>
              <a:rPr lang="en-US" b="0" i="0" dirty="0" err="1">
                <a:solidFill>
                  <a:srgbClr val="BDC1C6"/>
                </a:solidFill>
                <a:effectLst/>
                <a:latin typeface="arial"/>
                <a:cs typeface="arial"/>
              </a:rPr>
              <a:t>pola</a:t>
            </a:r>
            <a:r>
              <a:rPr lang="en-US" b="0" i="0" dirty="0">
                <a:solidFill>
                  <a:srgbClr val="BDC1C6"/>
                </a:solidFill>
                <a:effectLst/>
                <a:latin typeface="arial"/>
                <a:cs typeface="arial"/>
              </a:rPr>
              <a:t> </a:t>
            </a:r>
            <a:r>
              <a:rPr lang="en-US" b="0" i="0" dirty="0" err="1">
                <a:solidFill>
                  <a:srgbClr val="BDC1C6"/>
                </a:solidFill>
                <a:effectLst/>
                <a:latin typeface="arial"/>
                <a:cs typeface="arial"/>
              </a:rPr>
              <a:t>tertentu</a:t>
            </a:r>
            <a:r>
              <a:rPr lang="en-US" b="0" i="0" dirty="0">
                <a:solidFill>
                  <a:srgbClr val="BDC1C6"/>
                </a:solidFill>
                <a:effectLst/>
                <a:latin typeface="arial"/>
                <a:cs typeface="arial"/>
              </a:rPr>
              <a:t> </a:t>
            </a:r>
            <a:r>
              <a:rPr lang="en-US" b="0" i="0" dirty="0" err="1">
                <a:solidFill>
                  <a:srgbClr val="BDC1C6"/>
                </a:solidFill>
                <a:effectLst/>
                <a:latin typeface="arial"/>
                <a:cs typeface="arial"/>
              </a:rPr>
              <a:t>dalam</a:t>
            </a:r>
            <a:r>
              <a:rPr lang="en-US" b="0" i="0" dirty="0">
                <a:solidFill>
                  <a:srgbClr val="BDC1C6"/>
                </a:solidFill>
                <a:effectLst/>
                <a:latin typeface="arial"/>
                <a:cs typeface="arial"/>
              </a:rPr>
              <a:t> </a:t>
            </a:r>
            <a:r>
              <a:rPr lang="en-US" b="0" i="0" dirty="0" err="1">
                <a:solidFill>
                  <a:srgbClr val="BDC1C6"/>
                </a:solidFill>
                <a:effectLst/>
                <a:latin typeface="arial"/>
                <a:cs typeface="arial"/>
              </a:rPr>
              <a:t>teks</a:t>
            </a:r>
            <a:r>
              <a:rPr lang="en-US" b="0" i="0" dirty="0">
                <a:solidFill>
                  <a:srgbClr val="BDC1C6"/>
                </a:solidFill>
                <a:effectLst/>
                <a:latin typeface="arial"/>
                <a:cs typeface="arial"/>
              </a:rPr>
              <a:t>.</a:t>
            </a:r>
          </a:p>
          <a:p>
            <a:r>
              <a:rPr lang="en-GB" b="1" i="0" dirty="0" err="1">
                <a:effectLst/>
                <a:latin typeface="Söhne"/>
              </a:rPr>
              <a:t>Keterkaitan</a:t>
            </a:r>
            <a:r>
              <a:rPr lang="en-GB" b="1" i="0" dirty="0">
                <a:effectLst/>
                <a:latin typeface="Söhne"/>
              </a:rPr>
              <a:t> </a:t>
            </a:r>
            <a:r>
              <a:rPr lang="en-GB" b="1" i="0" dirty="0" err="1">
                <a:effectLst/>
                <a:latin typeface="Söhne"/>
              </a:rPr>
              <a:t>Fungsional</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dirty="0" err="1"/>
              <a:t>numpy</a:t>
            </a:r>
            <a:r>
              <a:rPr lang="en-GB" b="0" i="0" dirty="0">
                <a:solidFill>
                  <a:srgbClr val="D1D5DB"/>
                </a:solidFill>
                <a:effectLst/>
                <a:latin typeface="Söhne"/>
              </a:rPr>
              <a:t>, dan </a:t>
            </a:r>
            <a:r>
              <a:rPr lang="en-GB" dirty="0"/>
              <a:t>re</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library yang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bersama-sama</a:t>
            </a:r>
            <a:r>
              <a:rPr lang="en-GB" b="0" i="0" dirty="0">
                <a:solidFill>
                  <a:srgbClr val="D1D5DB"/>
                </a:solidFill>
                <a:effectLst/>
                <a:latin typeface="Söhne"/>
              </a:rPr>
              <a:t>. </a:t>
            </a:r>
            <a:r>
              <a:rPr lang="en-GB" dirty="0"/>
              <a:t>pandas</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a:t>
            </a:r>
            <a:r>
              <a:rPr lang="en-GB" b="0" i="0" dirty="0" err="1">
                <a:solidFill>
                  <a:srgbClr val="D1D5DB"/>
                </a:solidFill>
                <a:effectLst/>
                <a:latin typeface="Söhne"/>
              </a:rPr>
              <a:t>alat</a:t>
            </a:r>
            <a:r>
              <a:rPr lang="en-GB" b="0" i="0" dirty="0">
                <a:solidFill>
                  <a:srgbClr val="D1D5DB"/>
                </a:solidFill>
                <a:effectLst/>
                <a:latin typeface="Söhne"/>
              </a:rPr>
              <a:t> </a:t>
            </a:r>
            <a:r>
              <a:rPr lang="en-GB" b="0" i="0" dirty="0" err="1">
                <a:solidFill>
                  <a:srgbClr val="D1D5DB"/>
                </a:solidFill>
                <a:effectLst/>
                <a:latin typeface="Söhne"/>
              </a:rPr>
              <a:t>analisis</a:t>
            </a:r>
            <a:r>
              <a:rPr lang="en-GB" b="0" i="0" dirty="0">
                <a:solidFill>
                  <a:srgbClr val="D1D5DB"/>
                </a:solidFill>
                <a:effectLst/>
                <a:latin typeface="Söhne"/>
              </a:rPr>
              <a:t> dan </a:t>
            </a:r>
            <a:r>
              <a:rPr lang="en-GB" b="0" i="0" dirty="0" err="1">
                <a:solidFill>
                  <a:srgbClr val="D1D5DB"/>
                </a:solidFill>
                <a:effectLst/>
                <a:latin typeface="Söhne"/>
              </a:rPr>
              <a:t>manipulasi</a:t>
            </a:r>
            <a:r>
              <a:rPr lang="en-GB" b="0" i="0" dirty="0">
                <a:solidFill>
                  <a:srgbClr val="D1D5DB"/>
                </a:solidFill>
                <a:effectLst/>
                <a:latin typeface="Söhne"/>
              </a:rPr>
              <a:t> data yang </a:t>
            </a:r>
            <a:r>
              <a:rPr lang="en-GB" b="0" i="0" dirty="0" err="1">
                <a:solidFill>
                  <a:srgbClr val="D1D5DB"/>
                </a:solidFill>
                <a:effectLst/>
                <a:latin typeface="Söhne"/>
              </a:rPr>
              <a:t>kuat</a:t>
            </a:r>
            <a:r>
              <a:rPr lang="en-GB" b="0" i="0" dirty="0">
                <a:solidFill>
                  <a:srgbClr val="D1D5DB"/>
                </a:solidFill>
                <a:effectLst/>
                <a:latin typeface="Söhne"/>
              </a:rPr>
              <a:t>, </a:t>
            </a:r>
            <a:r>
              <a:rPr lang="en-GB" dirty="0" err="1"/>
              <a:t>numpy</a:t>
            </a:r>
            <a:r>
              <a:rPr lang="en-GB" b="0" i="0" dirty="0">
                <a:solidFill>
                  <a:srgbClr val="D1D5DB"/>
                </a:solidFill>
                <a:effectLst/>
                <a:latin typeface="Söhne"/>
              </a:rPr>
              <a:t> </a:t>
            </a:r>
            <a:r>
              <a:rPr lang="en-GB" b="0" i="0" dirty="0" err="1">
                <a:solidFill>
                  <a:srgbClr val="D1D5DB"/>
                </a:solidFill>
                <a:effectLst/>
                <a:latin typeface="Söhne"/>
              </a:rPr>
              <a:t>menyediakan</a:t>
            </a:r>
            <a:r>
              <a:rPr lang="en-GB" b="0" i="0" dirty="0">
                <a:solidFill>
                  <a:srgbClr val="D1D5DB"/>
                </a:solidFill>
                <a:effectLst/>
                <a:latin typeface="Söhne"/>
              </a:rPr>
              <a:t> </a:t>
            </a:r>
            <a:r>
              <a:rPr lang="en-GB" b="0" i="0" dirty="0" err="1">
                <a:solidFill>
                  <a:srgbClr val="D1D5DB"/>
                </a:solidFill>
                <a:effectLst/>
                <a:latin typeface="Söhne"/>
              </a:rPr>
              <a:t>dukungan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array dan </a:t>
            </a:r>
            <a:r>
              <a:rPr lang="en-GB" b="0" i="0" dirty="0" err="1">
                <a:solidFill>
                  <a:srgbClr val="D1D5DB"/>
                </a:solidFill>
                <a:effectLst/>
                <a:latin typeface="Söhne"/>
              </a:rPr>
              <a:t>matematika</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dan </a:t>
            </a:r>
            <a:r>
              <a:rPr lang="en-GB" dirty="0"/>
              <a:t>re</a:t>
            </a:r>
            <a:r>
              <a:rPr lang="en-GB" dirty="0">
                <a:solidFill>
                  <a:srgbClr val="D1D5DB"/>
                </a:solidFill>
                <a:latin typeface="Söhne"/>
              </a:rPr>
              <a:t> </a:t>
            </a:r>
            <a:endParaRPr lang="en-GB" b="0" i="0" dirty="0">
              <a:solidFill>
                <a:srgbClr val="D1D5DB"/>
              </a:solidFill>
              <a:effectLst/>
              <a:latin typeface="Söhne"/>
            </a:endParaRPr>
          </a:p>
          <a:p>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a:t>
            </a:r>
            <a:r>
              <a:rPr lang="en-GB" b="0" i="0" dirty="0" err="1">
                <a:solidFill>
                  <a:srgbClr val="D1D5DB"/>
                </a:solidFill>
                <a:effectLst/>
                <a:latin typeface="Söhne"/>
              </a:rPr>
              <a:t>teks</a:t>
            </a:r>
            <a:r>
              <a:rPr lang="en-GB" b="0" i="0" dirty="0">
                <a:solidFill>
                  <a:srgbClr val="D1D5DB"/>
                </a:solidFill>
                <a:effectLst/>
                <a:latin typeface="Söhne"/>
              </a:rPr>
              <a:t> </a:t>
            </a:r>
            <a:r>
              <a:rPr lang="en-GB" b="0" i="0" dirty="0" err="1">
                <a:solidFill>
                  <a:srgbClr val="D1D5DB"/>
                </a:solidFill>
                <a:effectLst/>
                <a:latin typeface="Söhne"/>
              </a:rPr>
              <a:t>dengan</a:t>
            </a:r>
            <a:r>
              <a:rPr lang="en-GB" b="0" i="0" dirty="0">
                <a:solidFill>
                  <a:srgbClr val="D1D5DB"/>
                </a:solidFill>
                <a:effectLst/>
                <a:latin typeface="Söhne"/>
              </a:rPr>
              <a:t> regular expressions. Karena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sering</a:t>
            </a:r>
            <a:r>
              <a:rPr lang="en-GB" b="0" i="0" dirty="0">
                <a:solidFill>
                  <a:srgbClr val="D1D5DB"/>
                </a:solidFill>
                <a:effectLst/>
                <a:latin typeface="Söhne"/>
              </a:rPr>
              <a:t> </a:t>
            </a:r>
            <a:r>
              <a:rPr lang="en-GB" b="0" i="0" dirty="0" err="1">
                <a:solidFill>
                  <a:srgbClr val="D1D5DB"/>
                </a:solidFill>
                <a:effectLst/>
                <a:latin typeface="Söhne"/>
              </a:rPr>
              <a:t>digunakan</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konteks</a:t>
            </a:r>
            <a:r>
              <a:rPr lang="en-GB" b="0" i="0" dirty="0">
                <a:solidFill>
                  <a:srgbClr val="D1D5DB"/>
                </a:solidFill>
                <a:effectLst/>
                <a:latin typeface="Söhne"/>
              </a:rPr>
              <a:t> yang </a:t>
            </a:r>
            <a:r>
              <a:rPr lang="en-GB" b="0" i="0" dirty="0" err="1">
                <a:solidFill>
                  <a:srgbClr val="D1D5DB"/>
                </a:solidFill>
                <a:effectLst/>
                <a:latin typeface="Söhne"/>
              </a:rPr>
              <a:t>sama</a:t>
            </a:r>
            <a:r>
              <a:rPr lang="en-GB" b="0" i="0" dirty="0">
                <a:solidFill>
                  <a:srgbClr val="D1D5DB"/>
                </a:solidFill>
                <a:effectLst/>
                <a:latin typeface="Söhne"/>
              </a:rPr>
              <a:t>, </a:t>
            </a:r>
            <a:r>
              <a:rPr lang="en-GB" b="0" i="0" dirty="0" err="1">
                <a:solidFill>
                  <a:srgbClr val="D1D5DB"/>
                </a:solidFill>
                <a:effectLst/>
                <a:latin typeface="Söhne"/>
              </a:rPr>
              <a:t>mereka</a:t>
            </a:r>
            <a:r>
              <a:rPr lang="en-GB" b="0" i="0" dirty="0">
                <a:solidFill>
                  <a:srgbClr val="D1D5DB"/>
                </a:solidFill>
                <a:effectLst/>
                <a:latin typeface="Söhne"/>
              </a:rPr>
              <a: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diimpor</a:t>
            </a:r>
            <a:r>
              <a:rPr lang="en-GB" b="0" i="0" dirty="0">
                <a:solidFill>
                  <a:srgbClr val="D1D5DB"/>
                </a:solidFill>
                <a:effectLst/>
                <a:latin typeface="Söhne"/>
              </a:rPr>
              <a:t> </a:t>
            </a:r>
            <a:r>
              <a:rPr lang="en-GB" b="0" i="0" dirty="0" err="1">
                <a:solidFill>
                  <a:srgbClr val="D1D5DB"/>
                </a:solidFill>
                <a:effectLst/>
                <a:latin typeface="Söhne"/>
              </a:rPr>
              <a:t>bersamaan</a:t>
            </a:r>
            <a:r>
              <a:rPr lang="en-GB" b="0" i="0" dirty="0">
                <a:solidFill>
                  <a:srgbClr val="D1D5DB"/>
                </a:solidFill>
                <a:effectLst/>
                <a:latin typeface="Söhne"/>
              </a:rPr>
              <a:t>. </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87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Variabel</a:t>
            </a:r>
            <a:r>
              <a:rPr lang="en-GB" b="0" i="0" dirty="0">
                <a:solidFill>
                  <a:srgbClr val="D1D5DB"/>
                </a:solidFill>
                <a:effectLst/>
                <a:latin typeface="Söhne"/>
              </a:rPr>
              <a:t> </a:t>
            </a:r>
            <a:r>
              <a:rPr lang="en-GB" b="0" i="0" dirty="0" err="1">
                <a:solidFill>
                  <a:srgbClr val="D1D5DB"/>
                </a:solidFill>
                <a:effectLst/>
                <a:latin typeface="Söhne"/>
              </a:rPr>
              <a:t>kategorikal</a:t>
            </a:r>
            <a:r>
              <a:rPr lang="en-GB" b="0" i="0" dirty="0">
                <a:solidFill>
                  <a:srgbClr val="D1D5DB"/>
                </a:solidFill>
                <a:effectLst/>
                <a:latin typeface="Söhne"/>
              </a:rPr>
              <a:t> (</a:t>
            </a:r>
            <a:r>
              <a:rPr lang="en-GB" b="0" i="0" dirty="0" err="1">
                <a:solidFill>
                  <a:srgbClr val="D1D5DB"/>
                </a:solidFill>
                <a:effectLst/>
                <a:latin typeface="Söhne"/>
              </a:rPr>
              <a:t>misalnya</a:t>
            </a:r>
            <a:r>
              <a:rPr lang="en-GB" b="0" i="0" dirty="0">
                <a:solidFill>
                  <a:srgbClr val="D1D5DB"/>
                </a:solidFill>
                <a:effectLst/>
                <a:latin typeface="Söhne"/>
              </a:rPr>
              <a:t>: "</a:t>
            </a:r>
            <a:r>
              <a:rPr lang="en-GB" b="0" i="0" dirty="0" err="1">
                <a:solidFill>
                  <a:srgbClr val="D1D5DB"/>
                </a:solidFill>
                <a:effectLst/>
                <a:latin typeface="Söhne"/>
              </a:rPr>
              <a:t>merah</a:t>
            </a:r>
            <a:r>
              <a:rPr lang="en-GB" b="0" i="0" dirty="0">
                <a:solidFill>
                  <a:srgbClr val="D1D5DB"/>
                </a:solidFill>
                <a:effectLst/>
                <a:latin typeface="Söhne"/>
              </a:rPr>
              <a:t>", "</a:t>
            </a:r>
            <a:r>
              <a:rPr lang="en-GB" b="0" i="0" dirty="0" err="1">
                <a:solidFill>
                  <a:srgbClr val="D1D5DB"/>
                </a:solidFill>
                <a:effectLst/>
                <a:latin typeface="Söhne"/>
              </a:rPr>
              <a:t>hijau</a:t>
            </a:r>
            <a:r>
              <a:rPr lang="en-GB" b="0" i="0" dirty="0">
                <a:solidFill>
                  <a:srgbClr val="D1D5DB"/>
                </a:solidFill>
                <a:effectLst/>
                <a:latin typeface="Söhne"/>
              </a:rPr>
              <a:t>", "</a:t>
            </a:r>
            <a:r>
              <a:rPr lang="en-GB" b="0" i="0" dirty="0" err="1">
                <a:solidFill>
                  <a:srgbClr val="D1D5DB"/>
                </a:solidFill>
                <a:effectLst/>
                <a:latin typeface="Söhne"/>
              </a:rPr>
              <a:t>biru</a:t>
            </a:r>
            <a:r>
              <a:rPr lang="en-GB" b="0" i="0" dirty="0">
                <a:solidFill>
                  <a:srgbClr val="D1D5DB"/>
                </a:solidFill>
                <a:effectLst/>
                <a:latin typeface="Söhne"/>
              </a:rPr>
              <a:t>") </a:t>
            </a:r>
            <a:r>
              <a:rPr lang="en-GB" b="0" i="0" dirty="0" err="1">
                <a:solidFill>
                  <a:srgbClr val="D1D5DB"/>
                </a:solidFill>
                <a:effectLst/>
                <a:latin typeface="Söhne"/>
              </a:rPr>
              <a:t>mungkin</a:t>
            </a:r>
            <a:r>
              <a:rPr lang="en-GB" b="0" i="0" dirty="0">
                <a:solidFill>
                  <a:srgbClr val="D1D5DB"/>
                </a:solidFill>
                <a:effectLst/>
                <a:latin typeface="Söhne"/>
              </a:rPr>
              <a:t> </a:t>
            </a:r>
            <a:r>
              <a:rPr lang="en-GB" b="0" i="0" dirty="0" err="1">
                <a:solidFill>
                  <a:srgbClr val="D1D5DB"/>
                </a:solidFill>
                <a:effectLst/>
                <a:latin typeface="Söhne"/>
              </a:rPr>
              <a:t>perlu</a:t>
            </a:r>
            <a:r>
              <a:rPr lang="en-GB" b="0" i="0" dirty="0">
                <a:solidFill>
                  <a:srgbClr val="D1D5DB"/>
                </a:solidFill>
                <a:effectLst/>
                <a:latin typeface="Söhne"/>
              </a:rPr>
              <a:t> </a:t>
            </a:r>
            <a:r>
              <a:rPr lang="en-GB" b="0" i="0" dirty="0" err="1">
                <a:solidFill>
                  <a:srgbClr val="D1D5DB"/>
                </a:solidFill>
                <a:effectLst/>
                <a:latin typeface="Söhne"/>
              </a:rPr>
              <a:t>diubah</a:t>
            </a:r>
            <a:r>
              <a:rPr lang="en-GB" b="0" i="0" dirty="0">
                <a:solidFill>
                  <a:srgbClr val="D1D5DB"/>
                </a:solidFill>
                <a:effectLst/>
                <a:latin typeface="Söhne"/>
              </a:rPr>
              <a:t> </a:t>
            </a:r>
            <a:r>
              <a:rPr lang="en-GB" b="0" i="0" dirty="0" err="1">
                <a:solidFill>
                  <a:srgbClr val="D1D5DB"/>
                </a:solidFill>
                <a:effectLst/>
                <a:latin typeface="Söhne"/>
              </a:rPr>
              <a:t>ke</a:t>
            </a:r>
            <a:r>
              <a:rPr lang="en-GB" b="0" i="0" dirty="0">
                <a:solidFill>
                  <a:srgbClr val="D1D5DB"/>
                </a:solidFill>
                <a:effectLst/>
                <a:latin typeface="Söhne"/>
              </a:rPr>
              <a:t>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bentuk</a:t>
            </a:r>
            <a:r>
              <a:rPr lang="en-GB" b="0" i="0" dirty="0">
                <a:solidFill>
                  <a:srgbClr val="D1D5DB"/>
                </a:solidFill>
                <a:effectLst/>
                <a:latin typeface="Söhne"/>
              </a:rPr>
              <a:t> </a:t>
            </a:r>
            <a:r>
              <a:rPr lang="en-GB" b="0" i="0" dirty="0" err="1">
                <a:solidFill>
                  <a:srgbClr val="D1D5DB"/>
                </a:solidFill>
                <a:effectLst/>
                <a:latin typeface="Söhne"/>
              </a:rPr>
              <a:t>numerik</a:t>
            </a:r>
            <a:r>
              <a:rPr lang="en-GB" b="0" i="0" dirty="0">
                <a:solidFill>
                  <a:srgbClr val="D1D5DB"/>
                </a:solidFill>
                <a:effectLst/>
                <a:latin typeface="Söhne"/>
              </a:rPr>
              <a:t> agar </a:t>
            </a:r>
            <a:r>
              <a:rPr lang="en-GB" b="0" i="0" dirty="0" err="1">
                <a:solidFill>
                  <a:srgbClr val="D1D5DB"/>
                </a:solidFill>
                <a:effectLst/>
                <a:latin typeface="Söhne"/>
              </a:rPr>
              <a:t>dapat</a:t>
            </a:r>
            <a:r>
              <a:rPr lang="en-GB" b="0" i="0" dirty="0">
                <a:solidFill>
                  <a:srgbClr val="D1D5DB"/>
                </a:solidFill>
                <a:effectLst/>
                <a:latin typeface="Söhne"/>
              </a:rPr>
              <a:t> </a:t>
            </a:r>
            <a:r>
              <a:rPr lang="en-GB" b="0" i="0" dirty="0" err="1">
                <a:solidFill>
                  <a:srgbClr val="D1D5DB"/>
                </a:solidFill>
                <a:effectLst/>
                <a:latin typeface="Söhne"/>
              </a:rPr>
              <a:t>diproses</a:t>
            </a:r>
            <a:r>
              <a:rPr lang="en-GB" b="0" i="0" dirty="0">
                <a:solidFill>
                  <a:srgbClr val="D1D5DB"/>
                </a:solidFill>
                <a:effectLst/>
                <a:latin typeface="Söhne"/>
              </a:rPr>
              <a:t> oleh </a:t>
            </a:r>
            <a:r>
              <a:rPr lang="en-GB" b="0" i="0" dirty="0" err="1">
                <a:solidFill>
                  <a:srgbClr val="D1D5DB"/>
                </a:solidFill>
                <a:effectLst/>
                <a:latin typeface="Söhne"/>
              </a:rPr>
              <a:t>algoritma</a:t>
            </a:r>
            <a:r>
              <a:rPr lang="en-GB" b="0" i="0" dirty="0">
                <a:solidFill>
                  <a:srgbClr val="D1D5DB"/>
                </a:solidFill>
                <a:effectLst/>
                <a:latin typeface="Söhne"/>
              </a:rPr>
              <a:t> </a:t>
            </a:r>
            <a:r>
              <a:rPr lang="en-GB" b="0" i="0" dirty="0" err="1">
                <a:solidFill>
                  <a:srgbClr val="D1D5DB"/>
                </a:solidFill>
                <a:effectLst/>
                <a:latin typeface="Söhne"/>
              </a:rPr>
              <a:t>tertentu</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5926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NU:minta</a:t>
            </a:r>
            <a:r>
              <a:rPr lang="en-US" dirty="0"/>
              <a:t> </a:t>
            </a:r>
            <a:r>
              <a:rPr lang="en-US" dirty="0" err="1"/>
              <a:t>peserta</a:t>
            </a:r>
            <a:r>
              <a:rPr lang="en-US" dirty="0"/>
              <a:t> </a:t>
            </a:r>
            <a:r>
              <a:rPr lang="en-US" dirty="0" err="1"/>
              <a:t>menyebutkan</a:t>
            </a:r>
            <a:r>
              <a:rPr lang="en-US" dirty="0"/>
              <a:t> </a:t>
            </a:r>
            <a:r>
              <a:rPr lang="en-US" dirty="0" err="1"/>
              <a:t>jumlahnya</a:t>
            </a:r>
            <a:endParaRPr lang="en-US" dirty="0"/>
          </a:p>
          <a:p>
            <a:r>
              <a:rPr lang="en-US" dirty="0" err="1"/>
              <a:t>Bagaimana</a:t>
            </a:r>
            <a:r>
              <a:rPr lang="en-US" dirty="0"/>
              <a:t> </a:t>
            </a:r>
            <a:r>
              <a:rPr lang="en-US" dirty="0" err="1"/>
              <a:t>jika</a:t>
            </a:r>
            <a:r>
              <a:rPr lang="en-US" dirty="0"/>
              <a:t> 0 </a:t>
            </a:r>
            <a:r>
              <a:rPr lang="en-US" dirty="0" err="1"/>
              <a:t>atau</a:t>
            </a:r>
            <a:r>
              <a:rPr lang="en-US" dirty="0"/>
              <a:t> 1 </a:t>
            </a:r>
            <a:r>
              <a:rPr lang="en-US" dirty="0" err="1"/>
              <a:t>diganti</a:t>
            </a:r>
            <a:r>
              <a:rPr lang="en-US" dirty="0"/>
              <a:t> 2? </a:t>
            </a:r>
            <a:r>
              <a:rPr lang="en-US" dirty="0">
                <a:sym typeface="Wingdings" panose="05000000000000000000" pitchFamily="2" charset="2"/>
              </a:rPr>
              <a:t> </a:t>
            </a:r>
            <a:r>
              <a:rPr lang="en-US" dirty="0"/>
              <a:t>error</a:t>
            </a:r>
          </a:p>
          <a:p>
            <a:pPr algn="l"/>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contoh</a:t>
            </a:r>
            <a:r>
              <a:rPr lang="en-GB" b="0" i="0" dirty="0">
                <a:solidFill>
                  <a:srgbClr val="D1D5DB"/>
                </a:solidFill>
                <a:effectLst/>
                <a:latin typeface="Söhne"/>
              </a:rPr>
              <a:t> di </a:t>
            </a:r>
            <a:r>
              <a:rPr lang="en-GB" b="0" i="0" dirty="0" err="1">
                <a:solidFill>
                  <a:srgbClr val="D1D5DB"/>
                </a:solidFill>
                <a:effectLst/>
                <a:latin typeface="Söhne"/>
              </a:rPr>
              <a:t>atas</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axis=0,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a:t>
            </a:r>
            <a:r>
              <a:rPr lang="en-GB" b="0" i="0" dirty="0" err="1">
                <a:solidFill>
                  <a:srgbClr val="D1D5DB"/>
                </a:solidFill>
                <a:effectLst/>
                <a:latin typeface="Söhne"/>
              </a:rPr>
              <a:t>kolom</a:t>
            </a:r>
            <a:r>
              <a:rPr lang="en-GB" b="0" i="0" dirty="0">
                <a:solidFill>
                  <a:srgbClr val="D1D5DB"/>
                </a:solidFill>
                <a:effectLst/>
                <a:latin typeface="Söhne"/>
              </a:rPr>
              <a:t>.</a:t>
            </a:r>
          </a:p>
          <a:p>
            <a:pPr algn="l"/>
            <a:r>
              <a:rPr lang="en-GB" b="0" i="0" dirty="0" err="1">
                <a:solidFill>
                  <a:srgbClr val="D1D5DB"/>
                </a:solidFill>
                <a:effectLst/>
                <a:latin typeface="Söhne"/>
              </a:rPr>
              <a:t>Sebaliknya</a:t>
            </a:r>
            <a:r>
              <a:rPr lang="en-GB" b="0" i="0" dirty="0">
                <a:solidFill>
                  <a:srgbClr val="D1D5DB"/>
                </a:solidFill>
                <a:effectLst/>
                <a:latin typeface="Söhne"/>
              </a:rPr>
              <a:t>, </a:t>
            </a:r>
            <a:r>
              <a:rPr lang="en-GB" b="0" i="0" dirty="0" err="1">
                <a:solidFill>
                  <a:srgbClr val="D1D5DB"/>
                </a:solidFill>
                <a:effectLst/>
                <a:latin typeface="Söhne"/>
              </a:rPr>
              <a:t>ketika</a:t>
            </a:r>
            <a:r>
              <a:rPr lang="en-GB" b="0" i="0" dirty="0">
                <a:solidFill>
                  <a:srgbClr val="D1D5DB"/>
                </a:solidFill>
                <a:effectLst/>
                <a:latin typeface="Söhne"/>
              </a:rPr>
              <a:t>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menjumlahkan</a:t>
            </a:r>
            <a:r>
              <a:rPr lang="en-GB" b="0" i="0" dirty="0">
                <a:solidFill>
                  <a:srgbClr val="D1D5DB"/>
                </a:solidFill>
                <a:effectLst/>
                <a:latin typeface="Söhne"/>
              </a:rPr>
              <a:t> </a:t>
            </a:r>
            <a:r>
              <a:rPr lang="en-GB" b="0" i="0" dirty="0" err="1">
                <a:solidFill>
                  <a:srgbClr val="D1D5DB"/>
                </a:solidFill>
                <a:effectLst/>
                <a:latin typeface="Söhne"/>
              </a:rPr>
              <a:t>sepanjang</a:t>
            </a:r>
            <a:r>
              <a:rPr lang="en-GB" b="0" i="0" dirty="0">
                <a:solidFill>
                  <a:srgbClr val="D1D5DB"/>
                </a:solidFill>
                <a:effectLst/>
                <a:latin typeface="Söhne"/>
              </a:rPr>
              <a:t> axis=1, </a:t>
            </a:r>
            <a:r>
              <a:rPr lang="en-GB" b="0" i="0" dirty="0" err="1">
                <a:solidFill>
                  <a:srgbClr val="D1D5DB"/>
                </a:solidFill>
                <a:effectLst/>
                <a:latin typeface="Söhne"/>
              </a:rPr>
              <a:t>kita</a:t>
            </a:r>
            <a:r>
              <a:rPr lang="en-GB" b="0" i="0" dirty="0">
                <a:solidFill>
                  <a:srgbClr val="D1D5DB"/>
                </a:solidFill>
                <a:effectLst/>
                <a:latin typeface="Söhne"/>
              </a:rPr>
              <a:t> </a:t>
            </a:r>
            <a:r>
              <a:rPr lang="en-GB" b="0" i="0" dirty="0" err="1">
                <a:solidFill>
                  <a:srgbClr val="D1D5DB"/>
                </a:solidFill>
                <a:effectLst/>
                <a:latin typeface="Söhne"/>
              </a:rPr>
              <a:t>mendapatkan</a:t>
            </a:r>
            <a:r>
              <a:rPr lang="en-GB" b="0" i="0" dirty="0">
                <a:solidFill>
                  <a:srgbClr val="D1D5DB"/>
                </a:solidFill>
                <a:effectLst/>
                <a:latin typeface="Söhne"/>
              </a:rPr>
              <a:t> </a:t>
            </a:r>
            <a:r>
              <a:rPr lang="en-GB" b="0" i="0" dirty="0" err="1">
                <a:solidFill>
                  <a:srgbClr val="D1D5DB"/>
                </a:solidFill>
                <a:effectLst/>
                <a:latin typeface="Söhne"/>
              </a:rPr>
              <a:t>jumlah</a:t>
            </a:r>
            <a:r>
              <a:rPr lang="en-GB" b="0" i="0" dirty="0">
                <a:solidFill>
                  <a:srgbClr val="D1D5DB"/>
                </a:solidFill>
                <a:effectLst/>
                <a:latin typeface="Söhne"/>
              </a:rPr>
              <a:t> </a:t>
            </a:r>
            <a:r>
              <a:rPr lang="en-GB" b="0" i="0" dirty="0" err="1">
                <a:solidFill>
                  <a:srgbClr val="D1D5DB"/>
                </a:solidFill>
                <a:effectLst/>
                <a:latin typeface="Söhne"/>
              </a:rPr>
              <a:t>dari</a:t>
            </a:r>
            <a:r>
              <a:rPr lang="en-GB" b="0" i="0" dirty="0">
                <a:solidFill>
                  <a:srgbClr val="D1D5DB"/>
                </a:solidFill>
                <a:effectLst/>
                <a:latin typeface="Söhne"/>
              </a:rPr>
              <a:t> </a:t>
            </a:r>
            <a:r>
              <a:rPr lang="en-GB" b="0" i="0" dirty="0" err="1">
                <a:solidFill>
                  <a:srgbClr val="D1D5DB"/>
                </a:solidFill>
                <a:effectLst/>
                <a:latin typeface="Söhne"/>
              </a:rPr>
              <a:t>setiap</a:t>
            </a:r>
            <a:r>
              <a:rPr lang="en-GB" b="0" i="0" dirty="0">
                <a:solidFill>
                  <a:srgbClr val="D1D5DB"/>
                </a:solidFill>
                <a:effectLst/>
                <a:latin typeface="Söhne"/>
              </a:rPr>
              <a:t> baris.</a:t>
            </a:r>
          </a:p>
          <a:p>
            <a:pPr algn="l"/>
            <a:r>
              <a:rPr lang="en-GB" b="0" i="0" dirty="0" err="1">
                <a:solidFill>
                  <a:srgbClr val="D1D5DB"/>
                </a:solidFill>
                <a:effectLst/>
                <a:latin typeface="Söhne"/>
              </a:rPr>
              <a:t>Mengerti</a:t>
            </a:r>
            <a:r>
              <a:rPr lang="en-GB" b="0" i="0" dirty="0">
                <a:solidFill>
                  <a:srgbClr val="D1D5DB"/>
                </a:solidFill>
                <a:effectLst/>
                <a:latin typeface="Söhne"/>
              </a:rPr>
              <a:t> </a:t>
            </a:r>
            <a:r>
              <a:rPr lang="en-GB" b="0" i="0" dirty="0" err="1">
                <a:solidFill>
                  <a:srgbClr val="D1D5DB"/>
                </a:solidFill>
                <a:effectLst/>
                <a:latin typeface="Söhne"/>
              </a:rPr>
              <a:t>konsep</a:t>
            </a:r>
            <a:r>
              <a:rPr lang="en-GB" b="0" i="0" dirty="0">
                <a:solidFill>
                  <a:srgbClr val="D1D5DB"/>
                </a:solidFill>
                <a:effectLst/>
                <a:latin typeface="Söhne"/>
              </a:rPr>
              <a:t> axis </a:t>
            </a:r>
            <a:r>
              <a:rPr lang="en-GB" b="0" i="0" dirty="0" err="1">
                <a:solidFill>
                  <a:srgbClr val="D1D5DB"/>
                </a:solidFill>
                <a:effectLst/>
                <a:latin typeface="Söhne"/>
              </a:rPr>
              <a:t>dalam</a:t>
            </a:r>
            <a:r>
              <a:rPr lang="en-GB" b="0" i="0" dirty="0">
                <a:solidFill>
                  <a:srgbClr val="D1D5DB"/>
                </a:solidFill>
                <a:effectLst/>
                <a:latin typeface="Söhne"/>
              </a:rPr>
              <a:t> </a:t>
            </a:r>
            <a:r>
              <a:rPr lang="en-GB" b="0" i="0" dirty="0" err="1">
                <a:solidFill>
                  <a:srgbClr val="D1D5DB"/>
                </a:solidFill>
                <a:effectLst/>
                <a:latin typeface="Söhne"/>
              </a:rPr>
              <a:t>DataFrame</a:t>
            </a:r>
            <a:r>
              <a:rPr lang="en-GB" b="0" i="0" dirty="0">
                <a:solidFill>
                  <a:srgbClr val="D1D5DB"/>
                </a:solidFill>
                <a:effectLst/>
                <a:latin typeface="Söhne"/>
              </a:rPr>
              <a:t> sangat </a:t>
            </a:r>
            <a:r>
              <a:rPr lang="en-GB" b="0" i="0" dirty="0" err="1">
                <a:solidFill>
                  <a:srgbClr val="D1D5DB"/>
                </a:solidFill>
                <a:effectLst/>
                <a:latin typeface="Söhne"/>
              </a:rPr>
              <a:t>penting</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a:t>
            </a:r>
            <a:r>
              <a:rPr lang="en-GB" b="0" i="0" dirty="0" err="1">
                <a:solidFill>
                  <a:srgbClr val="D1D5DB"/>
                </a:solidFill>
                <a:effectLst/>
                <a:latin typeface="Söhne"/>
              </a:rPr>
              <a:t>banyak</a:t>
            </a:r>
            <a:r>
              <a:rPr lang="en-GB" b="0" i="0" dirty="0">
                <a:solidFill>
                  <a:srgbClr val="D1D5DB"/>
                </a:solidFill>
                <a:effectLst/>
                <a:latin typeface="Söhne"/>
              </a:rPr>
              <a:t> </a:t>
            </a:r>
            <a:r>
              <a:rPr lang="en-GB" b="0" i="0" dirty="0" err="1">
                <a:solidFill>
                  <a:srgbClr val="D1D5DB"/>
                </a:solidFill>
                <a:effectLst/>
                <a:latin typeface="Söhne"/>
              </a:rPr>
              <a:t>operasi</a:t>
            </a:r>
            <a:r>
              <a:rPr lang="en-GB" b="0" i="0" dirty="0">
                <a:solidFill>
                  <a:srgbClr val="D1D5DB"/>
                </a:solidFill>
                <a:effectLst/>
                <a:latin typeface="Söhne"/>
              </a:rPr>
              <a:t> di pandas </a:t>
            </a:r>
            <a:r>
              <a:rPr lang="en-GB" b="0" i="0" dirty="0" err="1">
                <a:solidFill>
                  <a:srgbClr val="D1D5DB"/>
                </a:solidFill>
                <a:effectLst/>
                <a:latin typeface="Söhne"/>
              </a:rPr>
              <a:t>memerlukan</a:t>
            </a:r>
            <a:r>
              <a:rPr lang="en-GB" b="0" i="0" dirty="0">
                <a:solidFill>
                  <a:srgbClr val="D1D5DB"/>
                </a:solidFill>
                <a:effectLst/>
                <a:latin typeface="Söhne"/>
              </a:rPr>
              <a:t> Anda </a:t>
            </a:r>
            <a:r>
              <a:rPr lang="en-GB" b="0" i="0" dirty="0" err="1">
                <a:solidFill>
                  <a:srgbClr val="D1D5DB"/>
                </a:solidFill>
                <a:effectLst/>
                <a:latin typeface="Söhne"/>
              </a:rPr>
              <a:t>untuk</a:t>
            </a:r>
            <a:endParaRPr lang="en-GB" b="0" i="0" dirty="0">
              <a:solidFill>
                <a:srgbClr val="D1D5DB"/>
              </a:solidFill>
              <a:effectLst/>
              <a:latin typeface="Söhne"/>
            </a:endParaRPr>
          </a:p>
          <a:p>
            <a:pPr algn="l"/>
            <a:r>
              <a:rPr lang="en-GB" b="0" i="0" dirty="0" err="1">
                <a:solidFill>
                  <a:srgbClr val="D1D5DB"/>
                </a:solidFill>
                <a:effectLst/>
                <a:latin typeface="Söhne"/>
              </a:rPr>
              <a:t>menentukan</a:t>
            </a:r>
            <a:r>
              <a:rPr lang="en-GB" b="0" i="0" dirty="0">
                <a:solidFill>
                  <a:srgbClr val="D1D5DB"/>
                </a:solidFill>
                <a:effectLst/>
                <a:latin typeface="Söhne"/>
              </a:rPr>
              <a:t> axis mana yang </a:t>
            </a:r>
            <a:r>
              <a:rPr lang="en-GB" b="0" i="0" dirty="0" err="1">
                <a:solidFill>
                  <a:srgbClr val="D1D5DB"/>
                </a:solidFill>
                <a:effectLst/>
                <a:latin typeface="Söhne"/>
              </a:rPr>
              <a:t>harus</a:t>
            </a:r>
            <a:r>
              <a:rPr lang="en-GB" b="0" i="0" dirty="0">
                <a:solidFill>
                  <a:srgbClr val="D1D5DB"/>
                </a:solidFill>
                <a:effectLst/>
                <a:latin typeface="Söhne"/>
              </a:rPr>
              <a:t> </a:t>
            </a:r>
            <a:r>
              <a:rPr lang="en-GB" b="0" i="0" dirty="0" err="1">
                <a:solidFill>
                  <a:srgbClr val="D1D5DB"/>
                </a:solidFill>
                <a:effectLst/>
                <a:latin typeface="Söhne"/>
              </a:rPr>
              <a:t>dioperasikan</a:t>
            </a:r>
            <a:r>
              <a:rPr lang="en-GB" b="0" i="0" dirty="0">
                <a:solidFill>
                  <a:srgbClr val="D1D5DB"/>
                </a:solidFill>
                <a:effectLst/>
                <a:latin typeface="Söhne"/>
              </a:rPr>
              <a:t>.</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220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Di library pandas,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biasanya</a:t>
            </a:r>
            <a:r>
              <a:rPr lang="en-GB" b="0" i="0" dirty="0">
                <a:solidFill>
                  <a:srgbClr val="D1D5DB"/>
                </a:solidFill>
                <a:effectLst/>
                <a:latin typeface="Söhne"/>
              </a:rPr>
              <a:t> </a:t>
            </a:r>
            <a:r>
              <a:rPr lang="en-GB" b="0" i="0" dirty="0" err="1">
                <a:solidFill>
                  <a:srgbClr val="D1D5DB"/>
                </a:solidFill>
                <a:effectLst/>
                <a:latin typeface="Söhne"/>
              </a:rPr>
              <a:t>menunjukkan</a:t>
            </a:r>
            <a:r>
              <a:rPr lang="en-GB" b="0" i="0" dirty="0">
                <a:solidFill>
                  <a:srgbClr val="D1D5DB"/>
                </a:solidFill>
                <a:effectLst/>
                <a:latin typeface="Söhne"/>
              </a:rPr>
              <a:t> </a:t>
            </a:r>
            <a:r>
              <a:rPr lang="en-GB" b="0" i="0" dirty="0" err="1">
                <a:solidFill>
                  <a:srgbClr val="D1D5DB"/>
                </a:solidFill>
                <a:effectLst/>
                <a:latin typeface="Söhne"/>
              </a:rPr>
              <a:t>bahwa</a:t>
            </a:r>
            <a:r>
              <a:rPr lang="en-GB" b="0" i="0" dirty="0">
                <a:solidFill>
                  <a:srgbClr val="D1D5DB"/>
                </a:solidFill>
                <a:effectLst/>
                <a:latin typeface="Söhne"/>
              </a:rPr>
              <a:t> data </a:t>
            </a:r>
            <a:r>
              <a:rPr lang="en-GB" b="0" i="0" dirty="0" err="1">
                <a:solidFill>
                  <a:srgbClr val="D1D5DB"/>
                </a:solidFill>
                <a:effectLst/>
                <a:latin typeface="Söhne"/>
              </a:rPr>
              <a:t>tersebut</a:t>
            </a:r>
            <a:r>
              <a:rPr lang="en-GB" b="0" i="0" dirty="0">
                <a:solidFill>
                  <a:srgbClr val="D1D5DB"/>
                </a:solidFill>
                <a:effectLst/>
                <a:latin typeface="Söhne"/>
              </a:rPr>
              <a:t> </a:t>
            </a:r>
            <a:r>
              <a:rPr lang="en-GB" b="0" i="0" dirty="0" err="1">
                <a:solidFill>
                  <a:srgbClr val="D1D5DB"/>
                </a:solidFill>
                <a:effectLst/>
                <a:latin typeface="Söhne"/>
              </a:rPr>
              <a:t>adalah</a:t>
            </a:r>
            <a:r>
              <a:rPr lang="en-GB" b="0" i="0" dirty="0">
                <a:solidFill>
                  <a:srgbClr val="D1D5DB"/>
                </a:solidFill>
                <a:effectLst/>
                <a:latin typeface="Söhne"/>
              </a:rPr>
              <a:t> string </a:t>
            </a:r>
            <a:r>
              <a:rPr lang="en-GB" b="0" i="0" dirty="0" err="1">
                <a:solidFill>
                  <a:srgbClr val="D1D5DB"/>
                </a:solidFill>
                <a:effectLst/>
                <a:latin typeface="Söhne"/>
              </a:rPr>
              <a:t>atau</a:t>
            </a:r>
            <a:r>
              <a:rPr lang="en-GB" b="0" i="0" dirty="0">
                <a:solidFill>
                  <a:srgbClr val="D1D5DB"/>
                </a:solidFill>
                <a:effectLst/>
                <a:latin typeface="Söhne"/>
              </a:rPr>
              <a:t> </a:t>
            </a:r>
            <a:r>
              <a:rPr lang="en-GB" b="0" i="0" dirty="0" err="1">
                <a:solidFill>
                  <a:srgbClr val="D1D5DB"/>
                </a:solidFill>
                <a:effectLst/>
                <a:latin typeface="Söhne"/>
              </a:rPr>
              <a:t>campuran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a:t>
            </a:r>
            <a:r>
              <a:rPr lang="en-GB" b="0" i="0" dirty="0" err="1">
                <a:solidFill>
                  <a:srgbClr val="D1D5DB"/>
                </a:solidFill>
                <a:effectLst/>
                <a:latin typeface="Söhne"/>
              </a:rPr>
              <a:t>Ini</a:t>
            </a:r>
            <a:r>
              <a:rPr lang="en-GB" b="0" i="0" dirty="0">
                <a:solidFill>
                  <a:srgbClr val="D1D5DB"/>
                </a:solidFill>
                <a:effectLst/>
                <a:latin typeface="Söhne"/>
              </a:rPr>
              <a:t> </a:t>
            </a:r>
            <a:r>
              <a:rPr lang="en-GB" b="0" i="0" dirty="0" err="1">
                <a:solidFill>
                  <a:srgbClr val="D1D5DB"/>
                </a:solidFill>
                <a:effectLst/>
                <a:latin typeface="Söhne"/>
              </a:rPr>
              <a:t>karena</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library NumPy, dan NumPy </a:t>
            </a:r>
            <a:r>
              <a:rPr lang="en-GB" b="0" i="0" dirty="0" err="1">
                <a:solidFill>
                  <a:srgbClr val="D1D5DB"/>
                </a:solidFill>
                <a:effectLst/>
                <a:latin typeface="Söhne"/>
              </a:rPr>
              <a:t>tidak</a:t>
            </a:r>
            <a:r>
              <a:rPr lang="en-GB" b="0" i="0" dirty="0">
                <a:solidFill>
                  <a:srgbClr val="D1D5DB"/>
                </a:solidFill>
                <a:effectLst/>
                <a:latin typeface="Söhne"/>
              </a:rPr>
              <a:t> </a:t>
            </a:r>
            <a:r>
              <a:rPr lang="en-GB" b="0" i="0" dirty="0" err="1">
                <a:solidFill>
                  <a:srgbClr val="D1D5DB"/>
                </a:solidFill>
                <a:effectLst/>
                <a:latin typeface="Söhne"/>
              </a:rPr>
              <a:t>memiliki</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string </a:t>
            </a:r>
            <a:r>
              <a:rPr lang="en-GB" b="0" i="0" dirty="0" err="1">
                <a:solidFill>
                  <a:srgbClr val="D1D5DB"/>
                </a:solidFill>
                <a:effectLst/>
                <a:latin typeface="Söhne"/>
              </a:rPr>
              <a:t>asli</a:t>
            </a:r>
            <a:r>
              <a:rPr lang="en-GB" b="0" i="0" dirty="0">
                <a:solidFill>
                  <a:srgbClr val="D1D5DB"/>
                </a:solidFill>
                <a:effectLst/>
                <a:latin typeface="Söhne"/>
              </a:rPr>
              <a:t>.</a:t>
            </a:r>
          </a:p>
          <a:p>
            <a:pPr algn="l"/>
            <a:r>
              <a:rPr lang="en-GB" b="0" i="0" dirty="0" err="1">
                <a:solidFill>
                  <a:srgbClr val="D1D5DB"/>
                </a:solidFill>
                <a:effectLst/>
                <a:latin typeface="Söhne"/>
              </a:rPr>
              <a:t>Sebagai</a:t>
            </a:r>
            <a:r>
              <a:rPr lang="en-GB" b="0" i="0" dirty="0">
                <a:solidFill>
                  <a:srgbClr val="D1D5DB"/>
                </a:solidFill>
                <a:effectLst/>
                <a:latin typeface="Söhne"/>
              </a:rPr>
              <a:t> </a:t>
            </a:r>
            <a:r>
              <a:rPr lang="en-GB" b="0" i="0" dirty="0" err="1">
                <a:solidFill>
                  <a:srgbClr val="D1D5DB"/>
                </a:solidFill>
                <a:effectLst/>
                <a:latin typeface="Söhne"/>
              </a:rPr>
              <a:t>gantinya</a:t>
            </a:r>
            <a:r>
              <a:rPr lang="en-GB" b="0" i="0" dirty="0">
                <a:solidFill>
                  <a:srgbClr val="D1D5DB"/>
                </a:solidFill>
                <a:effectLst/>
                <a:latin typeface="Söhne"/>
              </a:rPr>
              <a:t>, NumPy dan, </a:t>
            </a:r>
            <a:r>
              <a:rPr lang="en-GB" b="0" i="0" dirty="0" err="1">
                <a:solidFill>
                  <a:srgbClr val="D1D5DB"/>
                </a:solidFill>
                <a:effectLst/>
                <a:latin typeface="Söhne"/>
              </a:rPr>
              <a:t>dengan</a:t>
            </a:r>
            <a:r>
              <a:rPr lang="en-GB" b="0" i="0" dirty="0">
                <a:solidFill>
                  <a:srgbClr val="D1D5DB"/>
                </a:solidFill>
                <a:effectLst/>
                <a:latin typeface="Söhne"/>
              </a:rPr>
              <a:t> </a:t>
            </a:r>
            <a:r>
              <a:rPr lang="en-GB" b="0" i="0" dirty="0" err="1">
                <a:solidFill>
                  <a:srgbClr val="D1D5DB"/>
                </a:solidFill>
                <a:effectLst/>
                <a:latin typeface="Söhne"/>
              </a:rPr>
              <a:t>demikian</a:t>
            </a:r>
            <a:r>
              <a:rPr lang="en-GB" b="0" i="0" dirty="0">
                <a:solidFill>
                  <a:srgbClr val="D1D5DB"/>
                </a:solidFill>
                <a:effectLst/>
                <a:latin typeface="Söhne"/>
              </a:rPr>
              <a:t>, pandas, </a:t>
            </a:r>
            <a:r>
              <a:rPr lang="en-GB" b="0" i="0" dirty="0" err="1">
                <a:solidFill>
                  <a:srgbClr val="D1D5DB"/>
                </a:solidFill>
                <a:effectLst/>
                <a:latin typeface="Söhne"/>
              </a:rPr>
              <a:t>menggunakan</a:t>
            </a:r>
            <a:r>
              <a:rPr lang="en-GB" b="0" i="0" dirty="0">
                <a:solidFill>
                  <a:srgbClr val="D1D5DB"/>
                </a:solidFill>
                <a:effectLst/>
                <a:latin typeface="Söhne"/>
              </a:rPr>
              <a:t> </a:t>
            </a:r>
            <a:r>
              <a:rPr lang="en-GB" b="0" i="0" dirty="0" err="1">
                <a:solidFill>
                  <a:srgbClr val="D1D5DB"/>
                </a:solidFill>
                <a:effectLst/>
                <a:latin typeface="Söhne"/>
              </a:rPr>
              <a:t>tipe</a:t>
            </a:r>
            <a:r>
              <a:rPr lang="en-GB" b="0" i="0" dirty="0">
                <a:solidFill>
                  <a:srgbClr val="D1D5DB"/>
                </a:solidFill>
                <a:effectLst/>
                <a:latin typeface="Söhne"/>
              </a:rPr>
              <a:t> data "Object" </a:t>
            </a:r>
            <a:r>
              <a:rPr lang="en-GB" b="0" i="0" dirty="0" err="1">
                <a:solidFill>
                  <a:srgbClr val="D1D5DB"/>
                </a:solidFill>
                <a:effectLst/>
                <a:latin typeface="Söhne"/>
              </a:rPr>
              <a:t>untuk</a:t>
            </a:r>
            <a:r>
              <a:rPr lang="en-GB" b="0" i="0" dirty="0">
                <a:solidFill>
                  <a:srgbClr val="D1D5DB"/>
                </a:solidFill>
                <a:effectLst/>
                <a:latin typeface="Söhne"/>
              </a:rPr>
              <a:t> </a:t>
            </a:r>
            <a:r>
              <a:rPr lang="en-GB" b="0" i="0" dirty="0" err="1">
                <a:solidFill>
                  <a:srgbClr val="D1D5DB"/>
                </a:solidFill>
                <a:effectLst/>
                <a:latin typeface="Söhne"/>
              </a:rPr>
              <a:t>menampung</a:t>
            </a:r>
            <a:r>
              <a:rPr lang="en-GB" b="0" i="0" dirty="0">
                <a:solidFill>
                  <a:srgbClr val="D1D5DB"/>
                </a:solidFill>
                <a:effectLst/>
                <a:latin typeface="Söhne"/>
              </a:rPr>
              <a:t> data string.</a:t>
            </a:r>
          </a:p>
          <a:p>
            <a:br>
              <a:rPr lang="en-GB" dirty="0"/>
            </a:b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1051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18"/>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A0A0A"/>
              </a:buClr>
              <a:buSzPts val="6000"/>
              <a:buFont typeface="Robot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8"/>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1000"/>
              </a:spcBef>
              <a:spcAft>
                <a:spcPts val="0"/>
              </a:spcAft>
              <a:buClr>
                <a:srgbClr val="0A0A0A"/>
              </a:buClr>
              <a:buSzPts val="2400"/>
              <a:buNone/>
              <a:defRPr sz="2400"/>
            </a:lvl1pPr>
            <a:lvl2pPr lvl="1" algn="ctr">
              <a:lnSpc>
                <a:spcPct val="110000"/>
              </a:lnSpc>
              <a:spcBef>
                <a:spcPts val="500"/>
              </a:spcBef>
              <a:spcAft>
                <a:spcPts val="0"/>
              </a:spcAft>
              <a:buClr>
                <a:srgbClr val="0A0A0A"/>
              </a:buClr>
              <a:buSzPts val="2000"/>
              <a:buNone/>
              <a:defRPr sz="2000"/>
            </a:lvl2pPr>
            <a:lvl3pPr lvl="2" algn="ctr">
              <a:lnSpc>
                <a:spcPct val="110000"/>
              </a:lnSpc>
              <a:spcBef>
                <a:spcPts val="500"/>
              </a:spcBef>
              <a:spcAft>
                <a:spcPts val="0"/>
              </a:spcAft>
              <a:buClr>
                <a:srgbClr val="0A0A0A"/>
              </a:buClr>
              <a:buSzPts val="1800"/>
              <a:buNone/>
              <a:defRPr sz="1800"/>
            </a:lvl3pPr>
            <a:lvl4pPr lvl="3" algn="ctr">
              <a:lnSpc>
                <a:spcPct val="110000"/>
              </a:lnSpc>
              <a:spcBef>
                <a:spcPts val="500"/>
              </a:spcBef>
              <a:spcAft>
                <a:spcPts val="0"/>
              </a:spcAft>
              <a:buClr>
                <a:srgbClr val="0A0A0A"/>
              </a:buClr>
              <a:buSzPts val="1600"/>
              <a:buNone/>
              <a:defRPr sz="1600"/>
            </a:lvl4pPr>
            <a:lvl5pPr lvl="4" algn="ctr">
              <a:lnSpc>
                <a:spcPct val="110000"/>
              </a:lnSpc>
              <a:spcBef>
                <a:spcPts val="500"/>
              </a:spcBef>
              <a:spcAft>
                <a:spcPts val="0"/>
              </a:spcAft>
              <a:buClr>
                <a:srgbClr val="0A0A0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2" name="Google Shape;22;p18"/>
          <p:cNvPicPr preferRelativeResize="0"/>
          <p:nvPr/>
        </p:nvPicPr>
        <p:blipFill rotWithShape="1">
          <a:blip r:embed="rId2">
            <a:alphaModFix/>
          </a:blip>
          <a:srcRect/>
          <a:stretch/>
        </p:blipFill>
        <p:spPr>
          <a:xfrm>
            <a:off x="319354" y="184472"/>
            <a:ext cx="1037691" cy="1302542"/>
          </a:xfrm>
          <a:prstGeom prst="rect">
            <a:avLst/>
          </a:prstGeom>
          <a:noFill/>
          <a:ln>
            <a:noFill/>
          </a:ln>
        </p:spPr>
      </p:pic>
      <p:sp>
        <p:nvSpPr>
          <p:cNvPr id="23" name="Google Shape;23;p18"/>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lvl1pPr marL="457200" marR="0" lvl="0" indent="-228600" algn="ctr">
              <a:lnSpc>
                <a:spcPct val="90000"/>
              </a:lnSpc>
              <a:spcBef>
                <a:spcPts val="1000"/>
              </a:spcBef>
              <a:spcAft>
                <a:spcPts val="0"/>
              </a:spcAft>
              <a:buClr>
                <a:srgbClr val="0A0A0A"/>
              </a:buClr>
              <a:buSzPts val="2400"/>
              <a:buFont typeface="Arial"/>
              <a:buNone/>
              <a:defRPr sz="2400"/>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 name="Google Shape;24;p18" descr="Logo&#10;&#10;Description automatically generated"/>
          <p:cNvPicPr preferRelativeResize="0"/>
          <p:nvPr/>
        </p:nvPicPr>
        <p:blipFill rotWithShape="1">
          <a:blip r:embed="rId3">
            <a:alphaModFix/>
          </a:blip>
          <a:srcRect/>
          <a:stretch/>
        </p:blipFill>
        <p:spPr>
          <a:xfrm>
            <a:off x="8507714" y="79555"/>
            <a:ext cx="3684286" cy="15123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9"/>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32" name="Google Shape;32;p19"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rgbClr val="0A0A0A"/>
              </a:buClr>
              <a:buSzPts val="2400"/>
              <a:buNone/>
              <a:defRPr sz="2400" b="1"/>
            </a:lvl1pPr>
            <a:lvl2pPr marL="914400" lvl="1" indent="-228600" algn="l">
              <a:lnSpc>
                <a:spcPct val="110000"/>
              </a:lnSpc>
              <a:spcBef>
                <a:spcPts val="500"/>
              </a:spcBef>
              <a:spcAft>
                <a:spcPts val="0"/>
              </a:spcAft>
              <a:buClr>
                <a:srgbClr val="0A0A0A"/>
              </a:buClr>
              <a:buSzPts val="2000"/>
              <a:buNone/>
              <a:defRPr sz="2000" b="1"/>
            </a:lvl2pPr>
            <a:lvl3pPr marL="1371600" lvl="2" indent="-228600" algn="l">
              <a:lnSpc>
                <a:spcPct val="110000"/>
              </a:lnSpc>
              <a:spcBef>
                <a:spcPts val="500"/>
              </a:spcBef>
              <a:spcAft>
                <a:spcPts val="0"/>
              </a:spcAft>
              <a:buClr>
                <a:srgbClr val="0A0A0A"/>
              </a:buClr>
              <a:buSzPts val="1800"/>
              <a:buNone/>
              <a:defRPr sz="1800" b="1"/>
            </a:lvl3pPr>
            <a:lvl4pPr marL="1828800" lvl="3" indent="-228600" algn="l">
              <a:lnSpc>
                <a:spcPct val="110000"/>
              </a:lnSpc>
              <a:spcBef>
                <a:spcPts val="500"/>
              </a:spcBef>
              <a:spcAft>
                <a:spcPts val="0"/>
              </a:spcAft>
              <a:buClr>
                <a:srgbClr val="0A0A0A"/>
              </a:buClr>
              <a:buSzPts val="1600"/>
              <a:buNone/>
              <a:defRPr sz="1600" b="1"/>
            </a:lvl4pPr>
            <a:lvl5pPr marL="2286000" lvl="4" indent="-228600" algn="l">
              <a:lnSpc>
                <a:spcPct val="110000"/>
              </a:lnSpc>
              <a:spcBef>
                <a:spcPts val="500"/>
              </a:spcBef>
              <a:spcAft>
                <a:spcPts val="0"/>
              </a:spcAft>
              <a:buClr>
                <a:srgbClr val="0A0A0A"/>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10000"/>
              </a:lnSpc>
              <a:spcBef>
                <a:spcPts val="1000"/>
              </a:spcBef>
              <a:spcAft>
                <a:spcPts val="0"/>
              </a:spcAft>
              <a:buClr>
                <a:srgbClr val="0A0A0A"/>
              </a:buClr>
              <a:buSzPts val="3200"/>
              <a:buChar char="•"/>
              <a:defRPr sz="3200"/>
            </a:lvl1pPr>
            <a:lvl2pPr marL="914400" lvl="1" indent="-406400" algn="l">
              <a:lnSpc>
                <a:spcPct val="110000"/>
              </a:lnSpc>
              <a:spcBef>
                <a:spcPts val="500"/>
              </a:spcBef>
              <a:spcAft>
                <a:spcPts val="0"/>
              </a:spcAft>
              <a:buClr>
                <a:srgbClr val="0A0A0A"/>
              </a:buClr>
              <a:buSzPts val="2800"/>
              <a:buChar char="•"/>
              <a:defRPr sz="2800"/>
            </a:lvl2pPr>
            <a:lvl3pPr marL="1371600" lvl="2" indent="-381000" algn="l">
              <a:lnSpc>
                <a:spcPct val="110000"/>
              </a:lnSpc>
              <a:spcBef>
                <a:spcPts val="500"/>
              </a:spcBef>
              <a:spcAft>
                <a:spcPts val="0"/>
              </a:spcAft>
              <a:buClr>
                <a:srgbClr val="0A0A0A"/>
              </a:buClr>
              <a:buSzPts val="2400"/>
              <a:buChar char="•"/>
              <a:defRPr sz="2400"/>
            </a:lvl3pPr>
            <a:lvl4pPr marL="1828800" lvl="3" indent="-355600" algn="l">
              <a:lnSpc>
                <a:spcPct val="110000"/>
              </a:lnSpc>
              <a:spcBef>
                <a:spcPts val="500"/>
              </a:spcBef>
              <a:spcAft>
                <a:spcPts val="0"/>
              </a:spcAft>
              <a:buClr>
                <a:srgbClr val="0A0A0A"/>
              </a:buClr>
              <a:buSzPts val="2000"/>
              <a:buChar char="•"/>
              <a:defRPr sz="2000"/>
            </a:lvl4pPr>
            <a:lvl5pPr marL="2286000" lvl="4" indent="-355600" algn="l">
              <a:lnSpc>
                <a:spcPct val="110000"/>
              </a:lnSpc>
              <a:spcBef>
                <a:spcPts val="500"/>
              </a:spcBef>
              <a:spcAft>
                <a:spcPts val="0"/>
              </a:spcAft>
              <a:buClr>
                <a:srgbClr val="0A0A0A"/>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A0A0A"/>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6"/>
          <p:cNvSpPr>
            <a:spLocks noGrp="1"/>
          </p:cNvSpPr>
          <p:nvPr>
            <p:ph type="pic" idx="2"/>
          </p:nvPr>
        </p:nvSpPr>
        <p:spPr>
          <a:xfrm>
            <a:off x="5183188" y="987425"/>
            <a:ext cx="6172200" cy="4873625"/>
          </a:xfrm>
          <a:prstGeom prst="rect">
            <a:avLst/>
          </a:prstGeom>
          <a:noFill/>
          <a:ln>
            <a:noFill/>
          </a:ln>
        </p:spPr>
      </p:sp>
      <p:sp>
        <p:nvSpPr>
          <p:cNvPr id="76" name="Google Shape;76;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A0A0A"/>
              </a:buClr>
              <a:buSzPts val="1600"/>
              <a:buNone/>
              <a:defRPr sz="1600"/>
            </a:lvl1pPr>
            <a:lvl2pPr marL="914400" lvl="1" indent="-228600" algn="l">
              <a:lnSpc>
                <a:spcPct val="110000"/>
              </a:lnSpc>
              <a:spcBef>
                <a:spcPts val="500"/>
              </a:spcBef>
              <a:spcAft>
                <a:spcPts val="0"/>
              </a:spcAft>
              <a:buClr>
                <a:srgbClr val="0A0A0A"/>
              </a:buClr>
              <a:buSzPts val="1400"/>
              <a:buNone/>
              <a:defRPr sz="1400"/>
            </a:lvl2pPr>
            <a:lvl3pPr marL="1371600" lvl="2" indent="-228600" algn="l">
              <a:lnSpc>
                <a:spcPct val="110000"/>
              </a:lnSpc>
              <a:spcBef>
                <a:spcPts val="500"/>
              </a:spcBef>
              <a:spcAft>
                <a:spcPts val="0"/>
              </a:spcAft>
              <a:buClr>
                <a:srgbClr val="0A0A0A"/>
              </a:buClr>
              <a:buSzPts val="1200"/>
              <a:buNone/>
              <a:defRPr sz="1200"/>
            </a:lvl3pPr>
            <a:lvl4pPr marL="1828800" lvl="3" indent="-228600" algn="l">
              <a:lnSpc>
                <a:spcPct val="110000"/>
              </a:lnSpc>
              <a:spcBef>
                <a:spcPts val="500"/>
              </a:spcBef>
              <a:spcAft>
                <a:spcPts val="0"/>
              </a:spcAft>
              <a:buClr>
                <a:srgbClr val="0A0A0A"/>
              </a:buClr>
              <a:buSzPts val="1000"/>
              <a:buNone/>
              <a:defRPr sz="1000"/>
            </a:lvl4pPr>
            <a:lvl5pPr marL="2286000" lvl="4" indent="-228600" algn="l">
              <a:lnSpc>
                <a:spcPct val="110000"/>
              </a:lnSpc>
              <a:spcBef>
                <a:spcPts val="500"/>
              </a:spcBef>
              <a:spcAft>
                <a:spcPts val="0"/>
              </a:spcAft>
              <a:buClr>
                <a:srgbClr val="0A0A0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26"/>
          <p:cNvPicPr preferRelativeResize="0"/>
          <p:nvPr/>
        </p:nvPicPr>
        <p:blipFill rotWithShape="1">
          <a:blip r:embed="rId2">
            <a:alphaModFix/>
          </a:blip>
          <a:srcRect/>
          <a:stretch/>
        </p:blipFill>
        <p:spPr>
          <a:xfrm>
            <a:off x="11259027" y="198264"/>
            <a:ext cx="700249" cy="878974"/>
          </a:xfrm>
          <a:prstGeom prst="rect">
            <a:avLst/>
          </a:prstGeom>
          <a:noFill/>
          <a:ln>
            <a:noFill/>
          </a:ln>
        </p:spPr>
      </p:pic>
      <p:pic>
        <p:nvPicPr>
          <p:cNvPr id="81" name="Google Shape;81;p26" descr="Logo&#10;&#10;Description automatically generated"/>
          <p:cNvPicPr preferRelativeResize="0"/>
          <p:nvPr/>
        </p:nvPicPr>
        <p:blipFill rotWithShape="1">
          <a:blip r:embed="rId3">
            <a:alphaModFix/>
          </a:blip>
          <a:srcRect/>
          <a:stretch/>
        </p:blipFill>
        <p:spPr>
          <a:xfrm>
            <a:off x="10100603" y="5957290"/>
            <a:ext cx="2091397" cy="85850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A0A0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rgbClr val="0A0A0A"/>
              </a:buClr>
              <a:buSzPts val="1800"/>
              <a:buChar char="•"/>
              <a:defRPr/>
            </a:lvl1pPr>
            <a:lvl2pPr marL="914400" lvl="1" indent="-342900" algn="l">
              <a:lnSpc>
                <a:spcPct val="110000"/>
              </a:lnSpc>
              <a:spcBef>
                <a:spcPts val="500"/>
              </a:spcBef>
              <a:spcAft>
                <a:spcPts val="0"/>
              </a:spcAft>
              <a:buClr>
                <a:srgbClr val="0A0A0A"/>
              </a:buClr>
              <a:buSzPts val="1800"/>
              <a:buChar char="•"/>
              <a:defRPr/>
            </a:lvl2pPr>
            <a:lvl3pPr marL="1371600" lvl="2" indent="-342900" algn="l">
              <a:lnSpc>
                <a:spcPct val="110000"/>
              </a:lnSpc>
              <a:spcBef>
                <a:spcPts val="500"/>
              </a:spcBef>
              <a:spcAft>
                <a:spcPts val="0"/>
              </a:spcAft>
              <a:buClr>
                <a:srgbClr val="0A0A0A"/>
              </a:buClr>
              <a:buSzPts val="1800"/>
              <a:buChar char="•"/>
              <a:defRPr/>
            </a:lvl3pPr>
            <a:lvl4pPr marL="1828800" lvl="3" indent="-342900" algn="l">
              <a:lnSpc>
                <a:spcPct val="110000"/>
              </a:lnSpc>
              <a:spcBef>
                <a:spcPts val="500"/>
              </a:spcBef>
              <a:spcAft>
                <a:spcPts val="0"/>
              </a:spcAft>
              <a:buClr>
                <a:srgbClr val="0A0A0A"/>
              </a:buClr>
              <a:buSzPts val="1800"/>
              <a:buChar char="•"/>
              <a:defRPr/>
            </a:lvl4pPr>
            <a:lvl5pPr marL="2286000" lvl="4" indent="-342900" algn="l">
              <a:lnSpc>
                <a:spcPct val="110000"/>
              </a:lnSpc>
              <a:spcBef>
                <a:spcPts val="500"/>
              </a:spcBef>
              <a:spcAft>
                <a:spcPts val="0"/>
              </a:spcAft>
              <a:buClr>
                <a:srgbClr val="0A0A0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A0A0A"/>
              </a:buClr>
              <a:buSzPts val="4400"/>
              <a:buFont typeface="Roboto"/>
              <a:buNone/>
              <a:defRPr sz="4400" b="0" i="0" u="none" strike="noStrike" cap="none">
                <a:solidFill>
                  <a:srgbClr val="0A0A0A"/>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rgbClr val="0A0A0A"/>
              </a:buClr>
              <a:buSzPts val="2800"/>
              <a:buFont typeface="Arial"/>
              <a:buChar char="•"/>
              <a:defRPr sz="2800" b="0" i="0" u="none" strike="noStrike" cap="none">
                <a:solidFill>
                  <a:srgbClr val="0A0A0A"/>
                </a:solidFill>
                <a:latin typeface="Roboto"/>
                <a:ea typeface="Roboto"/>
                <a:cs typeface="Roboto"/>
                <a:sym typeface="Roboto"/>
              </a:defRPr>
            </a:lvl1pPr>
            <a:lvl2pPr marL="914400" marR="0" lvl="1" indent="-381000" algn="l" rtl="0">
              <a:lnSpc>
                <a:spcPct val="110000"/>
              </a:lnSpc>
              <a:spcBef>
                <a:spcPts val="500"/>
              </a:spcBef>
              <a:spcAft>
                <a:spcPts val="0"/>
              </a:spcAft>
              <a:buClr>
                <a:srgbClr val="0A0A0A"/>
              </a:buClr>
              <a:buSzPts val="2400"/>
              <a:buFont typeface="Arial"/>
              <a:buChar char="•"/>
              <a:defRPr sz="2400" b="0" i="0" u="none" strike="noStrike" cap="none">
                <a:solidFill>
                  <a:srgbClr val="0A0A0A"/>
                </a:solidFill>
                <a:latin typeface="Roboto"/>
                <a:ea typeface="Roboto"/>
                <a:cs typeface="Roboto"/>
                <a:sym typeface="Roboto"/>
              </a:defRPr>
            </a:lvl2pPr>
            <a:lvl3pPr marL="1371600" marR="0" lvl="2" indent="-355600" algn="l" rtl="0">
              <a:lnSpc>
                <a:spcPct val="110000"/>
              </a:lnSpc>
              <a:spcBef>
                <a:spcPts val="500"/>
              </a:spcBef>
              <a:spcAft>
                <a:spcPts val="0"/>
              </a:spcAft>
              <a:buClr>
                <a:srgbClr val="0A0A0A"/>
              </a:buClr>
              <a:buSzPts val="20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7"/>
          <p:cNvSpPr txBox="1"/>
          <p:nvPr/>
        </p:nvSpPr>
        <p:spPr>
          <a:xfrm>
            <a:off x="0" y="6457890"/>
            <a:ext cx="12192000" cy="400110"/>
          </a:xfrm>
          <a:prstGeom prst="rect">
            <a:avLst/>
          </a:prstGeom>
          <a:solidFill>
            <a:srgbClr val="FCCB2B"/>
          </a:solidFill>
          <a:ln>
            <a:noFill/>
          </a:ln>
        </p:spPr>
        <p:txBody>
          <a:bodyPr spcFirstLastPara="1" wrap="square" lIns="182875" tIns="91425" rIns="182875" bIns="91425" anchor="t" anchorCtr="0">
            <a:spAutoFit/>
          </a:bodyPr>
          <a:lstStyle/>
          <a:p>
            <a:pPr marL="0" marR="0" lvl="0" indent="0" algn="l" rtl="0">
              <a:spcBef>
                <a:spcPts val="0"/>
              </a:spcBef>
              <a:spcAft>
                <a:spcPts val="0"/>
              </a:spcAft>
              <a:buNone/>
            </a:pPr>
            <a:r>
              <a:rPr lang="en-US" sz="1400" b="0" i="0" u="none" strike="noStrike" cap="none">
                <a:solidFill>
                  <a:srgbClr val="0A0A0A"/>
                </a:solidFill>
                <a:latin typeface="Roboto"/>
                <a:ea typeface="Roboto"/>
                <a:cs typeface="Roboto"/>
                <a:sym typeface="Roboto"/>
              </a:rPr>
              <a:t>Pusdiklat Keuangan Umum</a:t>
            </a:r>
            <a:endParaRPr sz="1400">
              <a:solidFill>
                <a:srgbClr val="0A0A0A"/>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524000" y="92751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A0A0A"/>
              </a:buClr>
              <a:buSzPts val="4800"/>
              <a:buFont typeface="Roboto"/>
              <a:buNone/>
            </a:pPr>
            <a:r>
              <a:rPr lang="en-US" sz="4800" dirty="0"/>
              <a:t>Data Preparation</a:t>
            </a:r>
            <a:endParaRPr dirty="0"/>
          </a:p>
        </p:txBody>
      </p:sp>
      <p:sp>
        <p:nvSpPr>
          <p:cNvPr id="99" name="Google Shape;99;p1"/>
          <p:cNvSpPr txBox="1">
            <a:spLocks noGrp="1"/>
          </p:cNvSpPr>
          <p:nvPr>
            <p:ph type="subTitle" idx="1"/>
          </p:nvPr>
        </p:nvSpPr>
        <p:spPr>
          <a:xfrm>
            <a:off x="1524000" y="5050301"/>
            <a:ext cx="9144000" cy="995289"/>
          </a:xfrm>
          <a:prstGeom prst="rect">
            <a:avLst/>
          </a:prstGeom>
          <a:noFill/>
          <a:ln>
            <a:noFill/>
          </a:ln>
        </p:spPr>
        <p:txBody>
          <a:bodyPr spcFirstLastPara="1" wrap="square" lIns="91425" tIns="45700" rIns="91425" bIns="45700" anchor="t" anchorCtr="0">
            <a:normAutofit/>
          </a:bodyPr>
          <a:lstStyle/>
          <a:p>
            <a:pPr marL="0" indent="0">
              <a:spcBef>
                <a:spcPts val="0"/>
              </a:spcBef>
            </a:pPr>
            <a:r>
              <a:rPr lang="en-US" b="1" dirty="0"/>
              <a:t>PJJ PENGOLAHAN DATA DAN MACHINE LEARNING MENGGUNAKAN PYTHON</a:t>
            </a:r>
            <a:endParaRPr b="1" dirty="0"/>
          </a:p>
        </p:txBody>
      </p:sp>
      <p:sp>
        <p:nvSpPr>
          <p:cNvPr id="100" name="Google Shape;100;p1"/>
          <p:cNvSpPr txBox="1">
            <a:spLocks noGrp="1"/>
          </p:cNvSpPr>
          <p:nvPr>
            <p:ph type="body" idx="2"/>
          </p:nvPr>
        </p:nvSpPr>
        <p:spPr>
          <a:xfrm>
            <a:off x="1524000" y="3528751"/>
            <a:ext cx="9144000" cy="914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A0A0A"/>
              </a:buClr>
              <a:buSzPts val="2400"/>
              <a:buFont typeface="Arial"/>
              <a:buNone/>
            </a:pPr>
            <a:r>
              <a:rPr lang="en-US" dirty="0"/>
              <a:t>Wishnu K A Erlangga &amp; Bagas Dwi </a:t>
            </a:r>
            <a:r>
              <a:rPr lang="en-US" dirty="0" err="1"/>
              <a:t>Suryo</a:t>
            </a:r>
            <a:r>
              <a:rPr lang="en-US" dirty="0"/>
              <a:t> Wibowo</a:t>
            </a:r>
            <a:endParaRPr dirty="0"/>
          </a:p>
        </p:txBody>
      </p:sp>
    </p:spTree>
    <p:extLst>
      <p:ext uri="{BB962C8B-B14F-4D97-AF65-F5344CB8AC3E}">
        <p14:creationId xmlns:p14="http://schemas.microsoft.com/office/powerpoint/2010/main" val="3873917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2A7A-AD78-58D3-E6CE-228C356622EB}"/>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Agenda </a:t>
            </a:r>
            <a:r>
              <a:rPr lang="en-ID" b="1" i="0" u="none" strike="noStrike" dirty="0" err="1">
                <a:solidFill>
                  <a:srgbClr val="000000"/>
                </a:solidFill>
                <a:effectLst/>
                <a:latin typeface="Helvetica Neue" panose="02000503000000020004" pitchFamily="2" charset="0"/>
              </a:rPr>
              <a:t>Pembelajaran</a:t>
            </a:r>
            <a:r>
              <a:rPr lang="en-ID" b="1" i="0" u="none" strike="noStrike" dirty="0">
                <a:solidFill>
                  <a:srgbClr val="000000"/>
                </a:solidFill>
                <a:effectLst/>
                <a:latin typeface="Helvetica Neue" panose="02000503000000020004" pitchFamily="2" charset="0"/>
              </a:rPr>
              <a:t>:</a:t>
            </a:r>
            <a:endParaRPr lang="en-GB" dirty="0"/>
          </a:p>
        </p:txBody>
      </p:sp>
      <p:graphicFrame>
        <p:nvGraphicFramePr>
          <p:cNvPr id="4" name="Table 4">
            <a:extLst>
              <a:ext uri="{FF2B5EF4-FFF2-40B4-BE49-F238E27FC236}">
                <a16:creationId xmlns:a16="http://schemas.microsoft.com/office/drawing/2014/main" id="{35420E9C-6D47-57AE-ED77-1CD7D46B94A4}"/>
              </a:ext>
            </a:extLst>
          </p:cNvPr>
          <p:cNvGraphicFramePr>
            <a:graphicFrameLocks noGrp="1"/>
          </p:cNvGraphicFramePr>
          <p:nvPr>
            <p:extLst>
              <p:ext uri="{D42A27DB-BD31-4B8C-83A1-F6EECF244321}">
                <p14:modId xmlns:p14="http://schemas.microsoft.com/office/powerpoint/2010/main" val="3850585018"/>
              </p:ext>
            </p:extLst>
          </p:nvPr>
        </p:nvGraphicFramePr>
        <p:xfrm>
          <a:off x="838200" y="2206942"/>
          <a:ext cx="10751545" cy="3540663"/>
        </p:xfrm>
        <a:graphic>
          <a:graphicData uri="http://schemas.openxmlformats.org/drawingml/2006/table">
            <a:tbl>
              <a:tblPr firstRow="1" bandRow="1">
                <a:tableStyleId>{5C22544A-7EE6-4342-B048-85BDC9FD1C3A}</a:tableStyleId>
              </a:tblPr>
              <a:tblGrid>
                <a:gridCol w="1091277">
                  <a:extLst>
                    <a:ext uri="{9D8B030D-6E8A-4147-A177-3AD203B41FA5}">
                      <a16:colId xmlns:a16="http://schemas.microsoft.com/office/drawing/2014/main" val="1481017880"/>
                    </a:ext>
                  </a:extLst>
                </a:gridCol>
                <a:gridCol w="2792718">
                  <a:extLst>
                    <a:ext uri="{9D8B030D-6E8A-4147-A177-3AD203B41FA5}">
                      <a16:colId xmlns:a16="http://schemas.microsoft.com/office/drawing/2014/main" val="1989741631"/>
                    </a:ext>
                  </a:extLst>
                </a:gridCol>
                <a:gridCol w="2218432">
                  <a:extLst>
                    <a:ext uri="{9D8B030D-6E8A-4147-A177-3AD203B41FA5}">
                      <a16:colId xmlns:a16="http://schemas.microsoft.com/office/drawing/2014/main" val="3040186361"/>
                    </a:ext>
                  </a:extLst>
                </a:gridCol>
                <a:gridCol w="2227470">
                  <a:extLst>
                    <a:ext uri="{9D8B030D-6E8A-4147-A177-3AD203B41FA5}">
                      <a16:colId xmlns:a16="http://schemas.microsoft.com/office/drawing/2014/main" val="1306359775"/>
                    </a:ext>
                  </a:extLst>
                </a:gridCol>
                <a:gridCol w="2421648">
                  <a:extLst>
                    <a:ext uri="{9D8B030D-6E8A-4147-A177-3AD203B41FA5}">
                      <a16:colId xmlns:a16="http://schemas.microsoft.com/office/drawing/2014/main" val="461322132"/>
                    </a:ext>
                  </a:extLst>
                </a:gridCol>
              </a:tblGrid>
              <a:tr h="675543">
                <a:tc>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Waktu</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Day 1</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Day 2</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Day 3</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Day 4</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006964649"/>
                  </a:ext>
                </a:extLst>
              </a:tr>
              <a:tr h="943909">
                <a:tc>
                  <a:txBody>
                    <a:bodyPr/>
                    <a:lstStyle/>
                    <a:p>
                      <a:r>
                        <a:rPr lang="en-US" sz="1600" dirty="0" err="1">
                          <a:latin typeface="Roboto" panose="02000000000000000000" pitchFamily="2" charset="0"/>
                          <a:ea typeface="Roboto" panose="02000000000000000000" pitchFamily="2" charset="0"/>
                          <a:cs typeface="Roboto" panose="02000000000000000000" pitchFamily="2" charset="0"/>
                        </a:rPr>
                        <a:t>Topik</a:t>
                      </a:r>
                      <a:r>
                        <a:rPr lang="en-US" sz="1600" dirty="0">
                          <a:latin typeface="Roboto" panose="02000000000000000000" pitchFamily="2" charset="0"/>
                          <a:ea typeface="Roboto" panose="02000000000000000000" pitchFamily="2" charset="0"/>
                          <a:cs typeface="Roboto" panose="02000000000000000000" pitchFamily="2" charset="0"/>
                        </a:rPr>
                        <a:t> </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600" dirty="0" err="1">
                          <a:latin typeface="Roboto" panose="02000000000000000000" pitchFamily="2" charset="0"/>
                          <a:ea typeface="Roboto" panose="02000000000000000000" pitchFamily="2" charset="0"/>
                          <a:cs typeface="Roboto" panose="02000000000000000000" pitchFamily="2" charset="0"/>
                        </a:rPr>
                        <a:t>Pengenalan</a:t>
                      </a:r>
                      <a:r>
                        <a:rPr lang="en-US" sz="1600" dirty="0">
                          <a:latin typeface="Roboto" panose="02000000000000000000" pitchFamily="2" charset="0"/>
                          <a:ea typeface="Roboto" panose="02000000000000000000" pitchFamily="2" charset="0"/>
                          <a:cs typeface="Roboto" panose="02000000000000000000" pitchFamily="2" charset="0"/>
                        </a:rPr>
                        <a:t> Data Preparation</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Pemindahan</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Data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dengan</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Python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dari</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Berbagai</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Sumber</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dan Data Wrangling</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Data Cleansing,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Penanganan</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Data yang </a:t>
                      </a:r>
                      <a:r>
                        <a:rPr lang="en-GB" sz="16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Hilang</a:t>
                      </a:r>
                      <a:r>
                        <a:rPr lang="en-GB" sz="16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dan Outliers</a:t>
                      </a:r>
                      <a:endParaRPr lang="en-GB"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endParaRPr>
                    </a:p>
                  </a:txBody>
                  <a:tcPr/>
                </a:tc>
                <a:tc>
                  <a:txBody>
                    <a:bodyPr/>
                    <a:lstStyle/>
                    <a:p>
                      <a:r>
                        <a:rPr lang="en-GB"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Reshaping, </a:t>
                      </a:r>
                      <a:r>
                        <a:rPr lang="en-GB" sz="1600" b="0" i="0" u="none" strike="noStrike" cap="none"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Transformasi</a:t>
                      </a:r>
                      <a:r>
                        <a:rPr lang="en-GB"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 Encoding Data dan </a:t>
                      </a:r>
                      <a:r>
                        <a:rPr lang="en-US"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Feature Extraction</a:t>
                      </a:r>
                      <a:endParaRPr lang="en-GB" sz="16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endParaRPr>
                    </a:p>
                  </a:txBody>
                  <a:tcPr/>
                </a:tc>
                <a:extLst>
                  <a:ext uri="{0D108BD9-81ED-4DB2-BD59-A6C34878D82A}">
                    <a16:rowId xmlns:a16="http://schemas.microsoft.com/office/drawing/2014/main" val="3493724911"/>
                  </a:ext>
                </a:extLst>
              </a:tr>
              <a:tr h="9439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Materi</a:t>
                      </a: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Introduction to Data Preparation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List Comprehension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List Selection</a:t>
                      </a: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Pemindahan</a:t>
                      </a: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Data </a:t>
                      </a: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dengan</a:t>
                      </a: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Python </a:t>
                      </a: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dari</a:t>
                      </a: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Berbagai</a:t>
                      </a: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ID" sz="16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Sumber</a:t>
                      </a:r>
                      <a:endPar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D"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Pandas for Data Wrangling</a:t>
                      </a:r>
                      <a:endParaRPr lang="en-GB"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285750" indent="-285750">
                        <a:buFont typeface="Arial" panose="020B0604020202020204" pitchFamily="34" charset="0"/>
                        <a:buChar char="•"/>
                      </a:pPr>
                      <a:r>
                        <a:rPr lang="en-US" sz="1600" dirty="0">
                          <a:latin typeface="Roboto" panose="02000000000000000000" pitchFamily="2" charset="0"/>
                          <a:ea typeface="Roboto" panose="02000000000000000000" pitchFamily="2" charset="0"/>
                          <a:cs typeface="Roboto" panose="02000000000000000000" pitchFamily="2" charset="0"/>
                        </a:rPr>
                        <a:t>Data Cleansing</a:t>
                      </a:r>
                    </a:p>
                    <a:p>
                      <a:pPr marL="285750" indent="-285750">
                        <a:buFont typeface="Arial" panose="020B0604020202020204" pitchFamily="34" charset="0"/>
                        <a:buChar char="•"/>
                      </a:pPr>
                      <a:r>
                        <a:rPr lang="en-US" sz="1600" dirty="0" err="1">
                          <a:latin typeface="Roboto" panose="02000000000000000000" pitchFamily="2" charset="0"/>
                          <a:ea typeface="Roboto" panose="02000000000000000000" pitchFamily="2" charset="0"/>
                          <a:cs typeface="Roboto" panose="02000000000000000000" pitchFamily="2" charset="0"/>
                        </a:rPr>
                        <a:t>Penanganan</a:t>
                      </a:r>
                      <a:r>
                        <a:rPr lang="en-US" sz="1600" dirty="0">
                          <a:latin typeface="Roboto" panose="02000000000000000000" pitchFamily="2" charset="0"/>
                          <a:ea typeface="Roboto" panose="02000000000000000000" pitchFamily="2" charset="0"/>
                          <a:cs typeface="Roboto" panose="02000000000000000000" pitchFamily="2" charset="0"/>
                        </a:rPr>
                        <a:t> Data yang </a:t>
                      </a:r>
                      <a:r>
                        <a:rPr lang="en-US" sz="1600" dirty="0" err="1">
                          <a:latin typeface="Roboto" panose="02000000000000000000" pitchFamily="2" charset="0"/>
                          <a:ea typeface="Roboto" panose="02000000000000000000" pitchFamily="2" charset="0"/>
                          <a:cs typeface="Roboto" panose="02000000000000000000" pitchFamily="2" charset="0"/>
                        </a:rPr>
                        <a:t>Hilang</a:t>
                      </a: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600" dirty="0" err="1">
                          <a:latin typeface="Roboto" panose="02000000000000000000" pitchFamily="2" charset="0"/>
                          <a:ea typeface="Roboto" panose="02000000000000000000" pitchFamily="2" charset="0"/>
                          <a:cs typeface="Roboto" panose="02000000000000000000" pitchFamily="2" charset="0"/>
                        </a:rPr>
                        <a:t>Penanganan</a:t>
                      </a:r>
                      <a:r>
                        <a:rPr lang="en-US" sz="1600" dirty="0">
                          <a:latin typeface="Roboto" panose="02000000000000000000" pitchFamily="2" charset="0"/>
                          <a:ea typeface="Roboto" panose="02000000000000000000" pitchFamily="2" charset="0"/>
                          <a:cs typeface="Roboto" panose="02000000000000000000" pitchFamily="2" charset="0"/>
                        </a:rPr>
                        <a:t> Outliers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600" dirty="0">
                          <a:latin typeface="Roboto" panose="02000000000000000000" pitchFamily="2" charset="0"/>
                          <a:ea typeface="Roboto" panose="02000000000000000000" pitchFamily="2" charset="0"/>
                          <a:cs typeface="Roboto" panose="02000000000000000000" pitchFamily="2" charset="0"/>
                        </a:rPr>
                        <a:t>Regular Expression</a:t>
                      </a:r>
                      <a:endParaRPr lang="en-GB" sz="1600" dirty="0">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6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600" dirty="0">
                          <a:latin typeface="Roboto" panose="02000000000000000000" pitchFamily="2" charset="0"/>
                          <a:ea typeface="Roboto" panose="02000000000000000000" pitchFamily="2" charset="0"/>
                          <a:cs typeface="Roboto" panose="02000000000000000000" pitchFamily="2" charset="0"/>
                        </a:rPr>
                        <a:t>Reshaping Data</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600" dirty="0" err="1">
                          <a:latin typeface="Roboto" panose="02000000000000000000" pitchFamily="2" charset="0"/>
                          <a:ea typeface="Roboto" panose="02000000000000000000" pitchFamily="2" charset="0"/>
                          <a:cs typeface="Roboto" panose="02000000000000000000" pitchFamily="2" charset="0"/>
                        </a:rPr>
                        <a:t>Transformasi</a:t>
                      </a:r>
                      <a:r>
                        <a:rPr lang="en-GB" sz="1600" dirty="0">
                          <a:latin typeface="Roboto" panose="02000000000000000000" pitchFamily="2" charset="0"/>
                          <a:ea typeface="Roboto" panose="02000000000000000000" pitchFamily="2" charset="0"/>
                          <a:cs typeface="Roboto" panose="02000000000000000000" pitchFamily="2" charset="0"/>
                        </a:rPr>
                        <a:t>    data    </a:t>
                      </a:r>
                      <a:r>
                        <a:rPr lang="en-GB" sz="1600" dirty="0" err="1">
                          <a:latin typeface="Roboto" panose="02000000000000000000" pitchFamily="2" charset="0"/>
                          <a:ea typeface="Roboto" panose="02000000000000000000" pitchFamily="2" charset="0"/>
                          <a:cs typeface="Roboto" panose="02000000000000000000" pitchFamily="2" charset="0"/>
                        </a:rPr>
                        <a:t>numerik</a:t>
                      </a:r>
                      <a:r>
                        <a:rPr lang="en-GB" sz="1600" dirty="0">
                          <a:latin typeface="Roboto" panose="02000000000000000000" pitchFamily="2" charset="0"/>
                          <a:ea typeface="Roboto" panose="02000000000000000000" pitchFamily="2" charset="0"/>
                          <a:cs typeface="Roboto" panose="02000000000000000000" pitchFamily="2" charset="0"/>
                        </a:rPr>
                        <a:t>/</a:t>
                      </a:r>
                      <a:r>
                        <a:rPr lang="en-GB" sz="1600" dirty="0" err="1">
                          <a:latin typeface="Roboto" panose="02000000000000000000" pitchFamily="2" charset="0"/>
                          <a:ea typeface="Roboto" panose="02000000000000000000" pitchFamily="2" charset="0"/>
                          <a:cs typeface="Roboto" panose="02000000000000000000" pitchFamily="2" charset="0"/>
                        </a:rPr>
                        <a:t>kategorikal</a:t>
                      </a:r>
                      <a:endParaRPr lang="en-GB" sz="1600" dirty="0">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600" dirty="0">
                          <a:latin typeface="Roboto" panose="02000000000000000000" pitchFamily="2" charset="0"/>
                          <a:ea typeface="Roboto" panose="02000000000000000000" pitchFamily="2" charset="0"/>
                          <a:cs typeface="Roboto" panose="02000000000000000000" pitchFamily="2" charset="0"/>
                        </a:rPr>
                        <a:t>Encoding Data</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GB" sz="1600" dirty="0">
                          <a:latin typeface="Roboto" panose="02000000000000000000" pitchFamily="2" charset="0"/>
                          <a:ea typeface="Roboto" panose="02000000000000000000" pitchFamily="2" charset="0"/>
                          <a:cs typeface="Roboto" panose="02000000000000000000" pitchFamily="2" charset="0"/>
                        </a:rPr>
                        <a:t>Feature Extraction</a:t>
                      </a:r>
                    </a:p>
                  </a:txBody>
                  <a:tcPr/>
                </a:tc>
                <a:extLst>
                  <a:ext uri="{0D108BD9-81ED-4DB2-BD59-A6C34878D82A}">
                    <a16:rowId xmlns:a16="http://schemas.microsoft.com/office/drawing/2014/main" val="4028724884"/>
                  </a:ext>
                </a:extLst>
              </a:tr>
            </a:tbl>
          </a:graphicData>
        </a:graphic>
      </p:graphicFrame>
    </p:spTree>
    <p:extLst>
      <p:ext uri="{BB962C8B-B14F-4D97-AF65-F5344CB8AC3E}">
        <p14:creationId xmlns:p14="http://schemas.microsoft.com/office/powerpoint/2010/main" val="146692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927513"/>
            <a:ext cx="9144000" cy="2387600"/>
          </a:xfrm>
        </p:spPr>
        <p:txBody>
          <a:bodyPr wrap="square" anchor="ctr">
            <a:normAutofit/>
          </a:bodyPr>
          <a:lstStyle/>
          <a:p>
            <a:r>
              <a:rPr lang="en-GB" i="0" dirty="0" err="1">
                <a:ln w="0"/>
                <a:solidFill>
                  <a:schemeClr val="tx1"/>
                </a:solidFill>
                <a:effectLst>
                  <a:outerShdw blurRad="38100" dist="19050" dir="2700000" algn="tl" rotWithShape="0">
                    <a:schemeClr val="dk1">
                      <a:alpha val="40000"/>
                    </a:schemeClr>
                  </a:outerShdw>
                </a:effectLst>
                <a:latin typeface="Söhne"/>
              </a:rPr>
              <a:t>Pengenalan</a:t>
            </a:r>
            <a:r>
              <a:rPr lang="en-GB" i="0" dirty="0">
                <a:ln w="0"/>
                <a:solidFill>
                  <a:schemeClr val="tx1"/>
                </a:solidFill>
                <a:effectLst>
                  <a:outerShdw blurRad="38100" dist="19050" dir="2700000" algn="tl" rotWithShape="0">
                    <a:schemeClr val="dk1">
                      <a:alpha val="40000"/>
                    </a:schemeClr>
                  </a:outerShdw>
                </a:effectLst>
                <a:latin typeface="Söhne"/>
              </a:rPr>
              <a:t> Data Preparation</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1</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528751"/>
            <a:ext cx="9144000" cy="914400"/>
          </a:xfrm>
        </p:spPr>
        <p:txBody>
          <a:bodyPr wrap="square" anchor="t">
            <a:normAutofit fontScale="92500" lnSpcReduction="20000"/>
          </a:bodyPr>
          <a:lstStyle/>
          <a:p>
            <a:pPr marL="0" indent="0">
              <a:lnSpc>
                <a:spcPct val="100000"/>
              </a:lnSpc>
              <a:spcBef>
                <a:spcPts val="0"/>
              </a:spcBef>
              <a:buClr>
                <a:srgbClr val="000000"/>
              </a:buClr>
              <a:buSzTx/>
              <a:defRPr/>
            </a:pPr>
            <a:r>
              <a:rPr lang="en-ID" sz="2400" b="0" i="0" u="none" strike="noStrike" dirty="0">
                <a:solidFill>
                  <a:srgbClr val="000000"/>
                </a:solidFill>
                <a:effectLst/>
                <a:latin typeface="Helvetica Neue" panose="02000503000000020004" pitchFamily="2" charset="0"/>
              </a:rPr>
              <a:t>Introduction to Data and Library</a:t>
            </a:r>
          </a:p>
          <a:p>
            <a:pPr marL="0" indent="0">
              <a:lnSpc>
                <a:spcPct val="100000"/>
              </a:lnSpc>
              <a:spcBef>
                <a:spcPts val="0"/>
              </a:spcBef>
              <a:buClr>
                <a:srgbClr val="000000"/>
              </a:buClr>
              <a:buSzTx/>
              <a:defRPr/>
            </a:pPr>
            <a:r>
              <a:rPr lang="en-ID" b="0" i="0" u="none" strike="noStrike" dirty="0">
                <a:solidFill>
                  <a:srgbClr val="000000"/>
                </a:solidFill>
                <a:effectLst/>
                <a:latin typeface="Helvetica Neue" panose="02000503000000020004" pitchFamily="2" charset="0"/>
              </a:rPr>
              <a:t>List Comprehension</a:t>
            </a:r>
          </a:p>
          <a:p>
            <a:pPr marL="0" indent="0">
              <a:lnSpc>
                <a:spcPct val="100000"/>
              </a:lnSpc>
              <a:spcBef>
                <a:spcPts val="0"/>
              </a:spcBef>
              <a:buClr>
                <a:srgbClr val="000000"/>
              </a:buClr>
              <a:buSzTx/>
              <a:defRPr/>
            </a:pPr>
            <a:r>
              <a:rPr lang="en-ID" dirty="0">
                <a:solidFill>
                  <a:srgbClr val="000000"/>
                </a:solidFill>
                <a:latin typeface="Helvetica Neue" panose="02000503000000020004" pitchFamily="2" charset="0"/>
              </a:rPr>
              <a:t>List Selection</a:t>
            </a:r>
            <a:endParaRPr lang="en-ID" b="0" i="0" u="none" strike="noStrike"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151466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FA1C2-89D3-AAE4-0CF8-6802AB7BA85C}"/>
              </a:ext>
            </a:extLst>
          </p:cNvPr>
          <p:cNvPicPr>
            <a:picLocks noChangeAspect="1"/>
          </p:cNvPicPr>
          <p:nvPr/>
        </p:nvPicPr>
        <p:blipFill>
          <a:blip r:embed="rId2"/>
          <a:stretch>
            <a:fillRect/>
          </a:stretch>
        </p:blipFill>
        <p:spPr>
          <a:xfrm>
            <a:off x="243068" y="1255777"/>
            <a:ext cx="11448993" cy="4103301"/>
          </a:xfrm>
          <a:prstGeom prst="rect">
            <a:avLst/>
          </a:prstGeom>
        </p:spPr>
      </p:pic>
    </p:spTree>
    <p:extLst>
      <p:ext uri="{BB962C8B-B14F-4D97-AF65-F5344CB8AC3E}">
        <p14:creationId xmlns:p14="http://schemas.microsoft.com/office/powerpoint/2010/main" val="268256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F65-0D08-5AAC-7B1E-1810F651F904}"/>
              </a:ext>
            </a:extLst>
          </p:cNvPr>
          <p:cNvSpPr>
            <a:spLocks noGrp="1"/>
          </p:cNvSpPr>
          <p:nvPr>
            <p:ph type="title"/>
          </p:nvPr>
        </p:nvSpPr>
        <p:spPr/>
        <p:txBody>
          <a:bodyPr/>
          <a:lstStyle/>
          <a:p>
            <a:r>
              <a:rPr lang="en-US" dirty="0"/>
              <a:t>Library / Tools</a:t>
            </a:r>
          </a:p>
        </p:txBody>
      </p:sp>
      <p:pic>
        <p:nvPicPr>
          <p:cNvPr id="5" name="Picture 4">
            <a:extLst>
              <a:ext uri="{FF2B5EF4-FFF2-40B4-BE49-F238E27FC236}">
                <a16:creationId xmlns:a16="http://schemas.microsoft.com/office/drawing/2014/main" id="{2A466A46-DCC5-6731-06EF-84363F72132B}"/>
              </a:ext>
            </a:extLst>
          </p:cNvPr>
          <p:cNvPicPr>
            <a:picLocks noChangeAspect="1"/>
          </p:cNvPicPr>
          <p:nvPr/>
        </p:nvPicPr>
        <p:blipFill>
          <a:blip r:embed="rId3"/>
          <a:stretch>
            <a:fillRect/>
          </a:stretch>
        </p:blipFill>
        <p:spPr>
          <a:xfrm>
            <a:off x="1832916" y="1516284"/>
            <a:ext cx="8196087" cy="4433104"/>
          </a:xfrm>
          <a:prstGeom prst="rect">
            <a:avLst/>
          </a:prstGeom>
        </p:spPr>
      </p:pic>
    </p:spTree>
    <p:extLst>
      <p:ext uri="{BB962C8B-B14F-4D97-AF65-F5344CB8AC3E}">
        <p14:creationId xmlns:p14="http://schemas.microsoft.com/office/powerpoint/2010/main" val="3959836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130E-4928-BA92-7F71-E51E3636E842}"/>
              </a:ext>
            </a:extLst>
          </p:cNvPr>
          <p:cNvSpPr>
            <a:spLocks noGrp="1"/>
          </p:cNvSpPr>
          <p:nvPr>
            <p:ph type="title"/>
          </p:nvPr>
        </p:nvSpPr>
        <p:spPr/>
        <p:txBody>
          <a:bodyPr/>
          <a:lstStyle/>
          <a:p>
            <a:r>
              <a:rPr lang="en-US" dirty="0"/>
              <a:t>Syntax</a:t>
            </a:r>
          </a:p>
        </p:txBody>
      </p:sp>
      <p:pic>
        <p:nvPicPr>
          <p:cNvPr id="5" name="Picture 4">
            <a:extLst>
              <a:ext uri="{FF2B5EF4-FFF2-40B4-BE49-F238E27FC236}">
                <a16:creationId xmlns:a16="http://schemas.microsoft.com/office/drawing/2014/main" id="{C92B0014-82DA-5772-81A4-CF9D25AAD25E}"/>
              </a:ext>
            </a:extLst>
          </p:cNvPr>
          <p:cNvPicPr>
            <a:picLocks noChangeAspect="1"/>
          </p:cNvPicPr>
          <p:nvPr/>
        </p:nvPicPr>
        <p:blipFill>
          <a:blip r:embed="rId3"/>
          <a:stretch>
            <a:fillRect/>
          </a:stretch>
        </p:blipFill>
        <p:spPr>
          <a:xfrm>
            <a:off x="838200" y="1690688"/>
            <a:ext cx="5488008" cy="3884118"/>
          </a:xfrm>
          <a:prstGeom prst="rect">
            <a:avLst/>
          </a:prstGeom>
        </p:spPr>
      </p:pic>
      <p:sp>
        <p:nvSpPr>
          <p:cNvPr id="3" name="TextBox 2">
            <a:extLst>
              <a:ext uri="{FF2B5EF4-FFF2-40B4-BE49-F238E27FC236}">
                <a16:creationId xmlns:a16="http://schemas.microsoft.com/office/drawing/2014/main" id="{27EA0EB9-8959-3AB5-FB21-807D75610632}"/>
              </a:ext>
            </a:extLst>
          </p:cNvPr>
          <p:cNvSpPr txBox="1"/>
          <p:nvPr/>
        </p:nvSpPr>
        <p:spPr>
          <a:xfrm>
            <a:off x="6648755" y="995692"/>
            <a:ext cx="2959465" cy="4616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dirty="0"/>
              <a:t>? </a:t>
            </a:r>
            <a:r>
              <a:rPr lang="en-US" sz="2400" dirty="0" err="1"/>
              <a:t>Apa</a:t>
            </a:r>
            <a:r>
              <a:rPr lang="en-US" sz="2400" dirty="0"/>
              <a:t> </a:t>
            </a:r>
            <a:r>
              <a:rPr lang="en-US" sz="2400" dirty="0" err="1"/>
              <a:t>kegunaan</a:t>
            </a:r>
            <a:r>
              <a:rPr lang="en-US" sz="2400" dirty="0"/>
              <a:t> re?</a:t>
            </a:r>
            <a:endParaRPr lang="en-GB" sz="2400" dirty="0"/>
          </a:p>
        </p:txBody>
      </p:sp>
      <p:pic>
        <p:nvPicPr>
          <p:cNvPr id="6" name="Picture 5">
            <a:extLst>
              <a:ext uri="{FF2B5EF4-FFF2-40B4-BE49-F238E27FC236}">
                <a16:creationId xmlns:a16="http://schemas.microsoft.com/office/drawing/2014/main" id="{489B5B48-E929-C3D7-161A-4693F43D9C6E}"/>
              </a:ext>
            </a:extLst>
          </p:cNvPr>
          <p:cNvPicPr>
            <a:picLocks noChangeAspect="1"/>
          </p:cNvPicPr>
          <p:nvPr/>
        </p:nvPicPr>
        <p:blipFill>
          <a:blip r:embed="rId4"/>
          <a:stretch>
            <a:fillRect/>
          </a:stretch>
        </p:blipFill>
        <p:spPr>
          <a:xfrm>
            <a:off x="6436377" y="1933719"/>
            <a:ext cx="5623850" cy="1587247"/>
          </a:xfrm>
          <a:prstGeom prst="rect">
            <a:avLst/>
          </a:prstGeom>
        </p:spPr>
      </p:pic>
    </p:spTree>
    <p:extLst>
      <p:ext uri="{BB962C8B-B14F-4D97-AF65-F5344CB8AC3E}">
        <p14:creationId xmlns:p14="http://schemas.microsoft.com/office/powerpoint/2010/main" val="77244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D30D-072E-90A2-46E6-9B0BE88369DD}"/>
              </a:ext>
            </a:extLst>
          </p:cNvPr>
          <p:cNvSpPr>
            <a:spLocks noGrp="1"/>
          </p:cNvSpPr>
          <p:nvPr>
            <p:ph type="title"/>
          </p:nvPr>
        </p:nvSpPr>
        <p:spPr/>
        <p:txBody>
          <a:bodyPr/>
          <a:lstStyle/>
          <a:p>
            <a:r>
              <a:rPr lang="en-ID" b="1" i="1" u="none" strike="noStrike" dirty="0">
                <a:solidFill>
                  <a:srgbClr val="000000"/>
                </a:solidFill>
                <a:effectLst/>
                <a:latin typeface="Roboto" panose="02000000000000000000" pitchFamily="2" charset="0"/>
                <a:ea typeface="Roboto" panose="02000000000000000000" pitchFamily="2" charset="0"/>
              </a:rPr>
              <a:t>List Comprehension</a:t>
            </a:r>
            <a:endParaRPr lang="en-US" i="1"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C5F66161-D783-2A47-B215-CB050220E5BB}"/>
              </a:ext>
            </a:extLst>
          </p:cNvPr>
          <p:cNvSpPr txBox="1"/>
          <p:nvPr/>
        </p:nvSpPr>
        <p:spPr>
          <a:xfrm>
            <a:off x="691718" y="1858405"/>
            <a:ext cx="10875009"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D" sz="2000" dirty="0" err="1">
                <a:solidFill>
                  <a:srgbClr val="000000"/>
                </a:solidFill>
                <a:latin typeface="Roboto" panose="02000000000000000000" pitchFamily="2" charset="0"/>
                <a:ea typeface="Roboto" panose="02000000000000000000" pitchFamily="2" charset="0"/>
              </a:rPr>
              <a:t>E</a:t>
            </a:r>
            <a:r>
              <a:rPr lang="en-ID" sz="2000" b="0" i="0" u="none" strike="noStrike" dirty="0" err="1">
                <a:solidFill>
                  <a:srgbClr val="000000"/>
                </a:solidFill>
                <a:effectLst/>
                <a:latin typeface="Roboto" panose="02000000000000000000" pitchFamily="2" charset="0"/>
                <a:ea typeface="Roboto" panose="02000000000000000000" pitchFamily="2" charset="0"/>
              </a:rPr>
              <a:t>kspresi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untuk</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memudahkan</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iterasi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terhadap</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1" u="none" strike="noStrike" dirty="0">
                <a:solidFill>
                  <a:srgbClr val="000000"/>
                </a:solidFill>
                <a:effectLst/>
                <a:latin typeface="Roboto" panose="02000000000000000000" pitchFamily="2" charset="0"/>
                <a:ea typeface="Roboto" panose="02000000000000000000" pitchFamily="2" charset="0"/>
              </a:rPr>
              <a:t>list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membuat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kode</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lebih</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rapi</a:t>
            </a:r>
            <a:r>
              <a:rPr lang="en-ID" sz="2000" b="0" i="0" u="none" strike="noStrike" dirty="0">
                <a:solidFill>
                  <a:srgbClr val="000000"/>
                </a:solidFill>
                <a:effectLst/>
                <a:latin typeface="Roboto" panose="02000000000000000000" pitchFamily="2" charset="0"/>
                <a:ea typeface="Roboto" panose="02000000000000000000" pitchFamily="2" charset="0"/>
              </a:rPr>
              <a:t> dan </a:t>
            </a:r>
            <a:r>
              <a:rPr lang="en-ID" sz="2000" b="0" i="0" u="none" strike="noStrike" dirty="0" err="1">
                <a:solidFill>
                  <a:srgbClr val="000000"/>
                </a:solidFill>
                <a:effectLst/>
                <a:latin typeface="Roboto" panose="02000000000000000000" pitchFamily="2" charset="0"/>
                <a:ea typeface="Roboto" panose="02000000000000000000" pitchFamily="2" charset="0"/>
              </a:rPr>
              <a:t>pengolahan</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lebih</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efisien</a:t>
            </a:r>
            <a:r>
              <a:rPr lang="en-ID" sz="2000" b="0" i="0" u="none" strike="noStrike" dirty="0">
                <a:solidFill>
                  <a:srgbClr val="000000"/>
                </a:solidFill>
                <a:effectLst/>
                <a:latin typeface="Roboto" panose="02000000000000000000" pitchFamily="2" charset="0"/>
                <a:ea typeface="Roboto" panose="02000000000000000000" pitchFamily="2" charset="0"/>
              </a:rPr>
              <a:t>.</a:t>
            </a:r>
            <a:endParaRPr lang="en-US" sz="2000"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139472AA-54A5-B607-C6FC-5898C94A65E0}"/>
              </a:ext>
            </a:extLst>
          </p:cNvPr>
          <p:cNvPicPr>
            <a:picLocks noChangeAspect="1"/>
          </p:cNvPicPr>
          <p:nvPr/>
        </p:nvPicPr>
        <p:blipFill>
          <a:blip r:embed="rId2"/>
          <a:stretch>
            <a:fillRect/>
          </a:stretch>
        </p:blipFill>
        <p:spPr>
          <a:xfrm>
            <a:off x="691719" y="2830274"/>
            <a:ext cx="7609931" cy="1623641"/>
          </a:xfrm>
          <a:prstGeom prst="rect">
            <a:avLst/>
          </a:prstGeom>
          <a:ln>
            <a:solidFill>
              <a:srgbClr val="4472C4"/>
            </a:solidFill>
          </a:ln>
        </p:spPr>
      </p:pic>
      <p:pic>
        <p:nvPicPr>
          <p:cNvPr id="9" name="Picture 8">
            <a:extLst>
              <a:ext uri="{FF2B5EF4-FFF2-40B4-BE49-F238E27FC236}">
                <a16:creationId xmlns:a16="http://schemas.microsoft.com/office/drawing/2014/main" id="{A116ABFA-8D2D-C902-D765-3639F570A95A}"/>
              </a:ext>
            </a:extLst>
          </p:cNvPr>
          <p:cNvPicPr>
            <a:picLocks noChangeAspect="1"/>
          </p:cNvPicPr>
          <p:nvPr/>
        </p:nvPicPr>
        <p:blipFill>
          <a:blip r:embed="rId3"/>
          <a:stretch>
            <a:fillRect/>
          </a:stretch>
        </p:blipFill>
        <p:spPr>
          <a:xfrm>
            <a:off x="691718" y="4626803"/>
            <a:ext cx="8640590" cy="1655177"/>
          </a:xfrm>
          <a:prstGeom prst="rect">
            <a:avLst/>
          </a:prstGeom>
          <a:ln>
            <a:solidFill>
              <a:srgbClr val="4472C4"/>
            </a:solidFill>
          </a:ln>
        </p:spPr>
      </p:pic>
      <p:sp>
        <p:nvSpPr>
          <p:cNvPr id="10" name="TextBox 9">
            <a:extLst>
              <a:ext uri="{FF2B5EF4-FFF2-40B4-BE49-F238E27FC236}">
                <a16:creationId xmlns:a16="http://schemas.microsoft.com/office/drawing/2014/main" id="{5F3598FC-31C2-E68E-1CAF-E1B67F008711}"/>
              </a:ext>
            </a:extLst>
          </p:cNvPr>
          <p:cNvSpPr txBox="1"/>
          <p:nvPr/>
        </p:nvSpPr>
        <p:spPr>
          <a:xfrm flipH="1">
            <a:off x="445270" y="2830275"/>
            <a:ext cx="492900" cy="307777"/>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1. </a:t>
            </a:r>
            <a:endParaRPr lang="en-GB"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1121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2.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math operator</a:t>
            </a:r>
            <a:endParaRPr lang="en-GB" b="1"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0249D317-FBE0-B470-0E13-D4D8DC26B3FF}"/>
              </a:ext>
            </a:extLst>
          </p:cNvPr>
          <p:cNvSpPr txBox="1"/>
          <p:nvPr/>
        </p:nvSpPr>
        <p:spPr>
          <a:xfrm>
            <a:off x="2066569" y="3292384"/>
            <a:ext cx="6411004" cy="175432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sz="1800" i="1" dirty="0">
                <a:solidFill>
                  <a:schemeClr val="tx1"/>
                </a:solidFill>
                <a:latin typeface="Roboto" panose="02000000000000000000" pitchFamily="2" charset="0"/>
                <a:ea typeface="Roboto" panose="02000000000000000000" pitchFamily="2" charset="0"/>
              </a:rPr>
              <a:t>#Tanpa list comprehension</a:t>
            </a:r>
          </a:p>
          <a:p>
            <a:endParaRPr lang="en-GB" sz="1800" dirty="0">
              <a:solidFill>
                <a:schemeClr val="tx1"/>
              </a:solidFill>
              <a:latin typeface="Roboto" panose="02000000000000000000" pitchFamily="2" charset="0"/>
              <a:ea typeface="Roboto" panose="02000000000000000000" pitchFamily="2" charset="0"/>
            </a:endParaRPr>
          </a:p>
          <a:p>
            <a:r>
              <a:rPr lang="en-GB" sz="1800" dirty="0">
                <a:solidFill>
                  <a:schemeClr val="tx1"/>
                </a:solidFill>
                <a:latin typeface="Roboto" panose="02000000000000000000" pitchFamily="2" charset="0"/>
                <a:ea typeface="Roboto" panose="02000000000000000000" pitchFamily="2" charset="0"/>
              </a:rPr>
              <a:t>numbers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[ 1, 2, 3, 4, 5]</a:t>
            </a:r>
          </a:p>
          <a:p>
            <a:r>
              <a:rPr lang="en-GB" sz="1800" dirty="0" err="1">
                <a:solidFill>
                  <a:schemeClr val="tx1"/>
                </a:solidFill>
                <a:latin typeface="Roboto" panose="02000000000000000000" pitchFamily="2" charset="0"/>
                <a:ea typeface="Roboto" panose="02000000000000000000" pitchFamily="2" charset="0"/>
              </a:rPr>
              <a:t>exponent_numbers</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a:t>
            </a:r>
          </a:p>
          <a:p>
            <a:r>
              <a:rPr lang="en-GB" sz="1800" b="1" dirty="0">
                <a:solidFill>
                  <a:schemeClr val="tx1"/>
                </a:solidFill>
                <a:latin typeface="Roboto" panose="02000000000000000000" pitchFamily="2" charset="0"/>
                <a:ea typeface="Roboto" panose="02000000000000000000" pitchFamily="2" charset="0"/>
              </a:rPr>
              <a:t>for</a:t>
            </a:r>
            <a:r>
              <a:rPr lang="en-GB" sz="1800" dirty="0">
                <a:solidFill>
                  <a:schemeClr val="tx1"/>
                </a:solidFill>
                <a:latin typeface="Roboto" panose="02000000000000000000" pitchFamily="2" charset="0"/>
                <a:ea typeface="Roboto" panose="02000000000000000000" pitchFamily="2" charset="0"/>
              </a:rPr>
              <a:t>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in</a:t>
            </a:r>
            <a:r>
              <a:rPr lang="en-GB" sz="1800" dirty="0">
                <a:solidFill>
                  <a:schemeClr val="tx1"/>
                </a:solidFill>
                <a:latin typeface="Roboto" panose="02000000000000000000" pitchFamily="2" charset="0"/>
                <a:ea typeface="Roboto" panose="02000000000000000000" pitchFamily="2" charset="0"/>
              </a:rPr>
              <a:t> numbers:</a:t>
            </a:r>
          </a:p>
          <a:p>
            <a:r>
              <a:rPr lang="en-GB" sz="1800" dirty="0">
                <a:solidFill>
                  <a:schemeClr val="tx1"/>
                </a:solidFill>
                <a:latin typeface="Roboto" panose="02000000000000000000" pitchFamily="2" charset="0"/>
                <a:ea typeface="Roboto" panose="02000000000000000000" pitchFamily="2" charset="0"/>
              </a:rPr>
              <a:t>      exponent _</a:t>
            </a:r>
            <a:r>
              <a:rPr lang="en-GB" sz="1800" dirty="0" err="1">
                <a:solidFill>
                  <a:schemeClr val="tx1"/>
                </a:solidFill>
                <a:latin typeface="Roboto" panose="02000000000000000000" pitchFamily="2" charset="0"/>
                <a:ea typeface="Roboto" panose="02000000000000000000" pitchFamily="2" charset="0"/>
              </a:rPr>
              <a:t>numbers.append</a:t>
            </a:r>
            <a:r>
              <a:rPr lang="en-GB" sz="1800" dirty="0">
                <a:solidFill>
                  <a:schemeClr val="tx1"/>
                </a:solidFill>
                <a:latin typeface="Roboto" panose="02000000000000000000" pitchFamily="2" charset="0"/>
                <a:ea typeface="Roboto" panose="02000000000000000000" pitchFamily="2" charset="0"/>
              </a:rPr>
              <a:t>(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**2 )</a:t>
            </a:r>
          </a:p>
        </p:txBody>
      </p:sp>
      <p:sp>
        <p:nvSpPr>
          <p:cNvPr id="4" name="TextBox 3">
            <a:extLst>
              <a:ext uri="{FF2B5EF4-FFF2-40B4-BE49-F238E27FC236}">
                <a16:creationId xmlns:a16="http://schemas.microsoft.com/office/drawing/2014/main" id="{431AA2B1-4FAA-93C1-6A01-EFD32627A2B1}"/>
              </a:ext>
            </a:extLst>
          </p:cNvPr>
          <p:cNvSpPr txBox="1"/>
          <p:nvPr/>
        </p:nvSpPr>
        <p:spPr>
          <a:xfrm>
            <a:off x="2066569" y="2029529"/>
            <a:ext cx="8627262"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sz="1800" i="1" dirty="0">
                <a:solidFill>
                  <a:schemeClr val="tx1"/>
                </a:solidFill>
                <a:latin typeface="Roboto" panose="02000000000000000000" pitchFamily="2" charset="0"/>
                <a:ea typeface="Roboto" panose="02000000000000000000" pitchFamily="2" charset="0"/>
              </a:rPr>
              <a:t>#Dengan list comprehension</a:t>
            </a:r>
          </a:p>
          <a:p>
            <a:endParaRPr lang="en-GB" sz="1800" i="1" dirty="0">
              <a:solidFill>
                <a:schemeClr val="tx1"/>
              </a:solidFill>
              <a:latin typeface="Roboto" panose="02000000000000000000" pitchFamily="2" charset="0"/>
              <a:ea typeface="Roboto" panose="02000000000000000000" pitchFamily="2" charset="0"/>
            </a:endParaRPr>
          </a:p>
          <a:p>
            <a:r>
              <a:rPr lang="en-GB" sz="1800" dirty="0" err="1">
                <a:solidFill>
                  <a:schemeClr val="tx1"/>
                </a:solidFill>
                <a:latin typeface="Roboto" panose="02000000000000000000" pitchFamily="2" charset="0"/>
                <a:ea typeface="Roboto" panose="02000000000000000000" pitchFamily="2" charset="0"/>
              </a:rPr>
              <a:t>exponent_numbers</a:t>
            </a:r>
            <a:r>
              <a:rPr lang="en-GB" sz="1800" dirty="0">
                <a:solidFill>
                  <a:schemeClr val="tx1"/>
                </a:solidFill>
                <a:latin typeface="Roboto" panose="02000000000000000000" pitchFamily="2" charset="0"/>
                <a:ea typeface="Roboto" panose="02000000000000000000" pitchFamily="2" charset="0"/>
              </a:rPr>
              <a:t> </a:t>
            </a:r>
            <a:r>
              <a:rPr lang="en-GB" sz="1800" b="1" dirty="0">
                <a:solidFill>
                  <a:schemeClr val="tx1"/>
                </a:solidFill>
                <a:latin typeface="Roboto" panose="02000000000000000000" pitchFamily="2" charset="0"/>
                <a:ea typeface="Roboto" panose="02000000000000000000" pitchFamily="2" charset="0"/>
              </a:rPr>
              <a:t>=</a:t>
            </a:r>
            <a:r>
              <a:rPr lang="en-GB" sz="1800" dirty="0">
                <a:solidFill>
                  <a:schemeClr val="tx1"/>
                </a:solidFill>
                <a:latin typeface="Roboto" panose="02000000000000000000" pitchFamily="2" charset="0"/>
                <a:ea typeface="Roboto" panose="02000000000000000000" pitchFamily="2" charset="0"/>
              </a:rPr>
              <a:t> [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**2 for </a:t>
            </a:r>
            <a:r>
              <a:rPr lang="en-GB" sz="1800" dirty="0" err="1">
                <a:solidFill>
                  <a:schemeClr val="tx1"/>
                </a:solidFill>
                <a:latin typeface="Roboto" panose="02000000000000000000" pitchFamily="2" charset="0"/>
                <a:ea typeface="Roboto" panose="02000000000000000000" pitchFamily="2" charset="0"/>
              </a:rPr>
              <a:t>num</a:t>
            </a:r>
            <a:r>
              <a:rPr lang="en-GB" sz="1800" dirty="0">
                <a:solidFill>
                  <a:schemeClr val="tx1"/>
                </a:solidFill>
                <a:latin typeface="Roboto" panose="02000000000000000000" pitchFamily="2" charset="0"/>
                <a:ea typeface="Roboto" panose="02000000000000000000" pitchFamily="2" charset="0"/>
              </a:rPr>
              <a:t> in numbers ]</a:t>
            </a:r>
          </a:p>
        </p:txBody>
      </p:sp>
    </p:spTree>
    <p:extLst>
      <p:ext uri="{BB962C8B-B14F-4D97-AF65-F5344CB8AC3E}">
        <p14:creationId xmlns:p14="http://schemas.microsoft.com/office/powerpoint/2010/main" val="2510482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E9F37-540B-ACBF-0F32-83E388DFF610}"/>
              </a:ext>
            </a:extLst>
          </p:cNvPr>
          <p:cNvPicPr>
            <a:picLocks noChangeAspect="1"/>
          </p:cNvPicPr>
          <p:nvPr/>
        </p:nvPicPr>
        <p:blipFill rotWithShape="1">
          <a:blip r:embed="rId2"/>
          <a:srcRect t="23528"/>
          <a:stretch/>
        </p:blipFill>
        <p:spPr>
          <a:xfrm>
            <a:off x="1991525" y="1768021"/>
            <a:ext cx="6781800" cy="1437362"/>
          </a:xfrm>
          <a:prstGeom prst="rect">
            <a:avLst/>
          </a:prstGeom>
        </p:spPr>
      </p:pic>
      <p:pic>
        <p:nvPicPr>
          <p:cNvPr id="7" name="Picture 6">
            <a:extLst>
              <a:ext uri="{FF2B5EF4-FFF2-40B4-BE49-F238E27FC236}">
                <a16:creationId xmlns:a16="http://schemas.microsoft.com/office/drawing/2014/main" id="{B79AC706-45D0-1DF5-82A2-ADE84F93D3B3}"/>
              </a:ext>
            </a:extLst>
          </p:cNvPr>
          <p:cNvPicPr>
            <a:picLocks noChangeAspect="1"/>
          </p:cNvPicPr>
          <p:nvPr/>
        </p:nvPicPr>
        <p:blipFill>
          <a:blip r:embed="rId3"/>
          <a:stretch>
            <a:fillRect/>
          </a:stretch>
        </p:blipFill>
        <p:spPr>
          <a:xfrm>
            <a:off x="1991525" y="3248186"/>
            <a:ext cx="5080000" cy="2006600"/>
          </a:xfrm>
          <a:prstGeom prst="rect">
            <a:avLst/>
          </a:prstGeom>
        </p:spPr>
      </p:pic>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3.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if statement</a:t>
            </a:r>
            <a:endParaRPr lang="en-GB"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3544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95491D-430F-D979-C0B1-544C9F4D67CC}"/>
              </a:ext>
            </a:extLst>
          </p:cNvPr>
          <p:cNvPicPr>
            <a:picLocks noChangeAspect="1"/>
          </p:cNvPicPr>
          <p:nvPr/>
        </p:nvPicPr>
        <p:blipFill rotWithShape="1">
          <a:blip r:embed="rId2"/>
          <a:srcRect l="990" t="22801"/>
          <a:stretch/>
        </p:blipFill>
        <p:spPr>
          <a:xfrm>
            <a:off x="323221" y="2004164"/>
            <a:ext cx="11494532" cy="1843462"/>
          </a:xfrm>
          <a:prstGeom prst="rect">
            <a:avLst/>
          </a:prstGeom>
        </p:spPr>
      </p:pic>
      <p:pic>
        <p:nvPicPr>
          <p:cNvPr id="9" name="Picture 8">
            <a:extLst>
              <a:ext uri="{FF2B5EF4-FFF2-40B4-BE49-F238E27FC236}">
                <a16:creationId xmlns:a16="http://schemas.microsoft.com/office/drawing/2014/main" id="{D2E07EFA-D8B6-794C-D3BA-17FC20DEB0D8}"/>
              </a:ext>
            </a:extLst>
          </p:cNvPr>
          <p:cNvPicPr>
            <a:picLocks noChangeAspect="1"/>
          </p:cNvPicPr>
          <p:nvPr/>
        </p:nvPicPr>
        <p:blipFill rotWithShape="1">
          <a:blip r:embed="rId3"/>
          <a:srcRect l="2741" r="-2024"/>
          <a:stretch/>
        </p:blipFill>
        <p:spPr>
          <a:xfrm>
            <a:off x="323220" y="4046155"/>
            <a:ext cx="4160955" cy="2006600"/>
          </a:xfrm>
          <a:prstGeom prst="rect">
            <a:avLst/>
          </a:prstGeom>
        </p:spPr>
      </p:pic>
      <p:sp>
        <p:nvSpPr>
          <p:cNvPr id="2" name="TextBox 1">
            <a:extLst>
              <a:ext uri="{FF2B5EF4-FFF2-40B4-BE49-F238E27FC236}">
                <a16:creationId xmlns:a16="http://schemas.microsoft.com/office/drawing/2014/main" id="{654CE042-680D-9EE6-AD13-EB2409FC12B9}"/>
              </a:ext>
            </a:extLst>
          </p:cNvPr>
          <p:cNvSpPr txBox="1"/>
          <p:nvPr/>
        </p:nvSpPr>
        <p:spPr>
          <a:xfrm flipH="1">
            <a:off x="323221" y="1389370"/>
            <a:ext cx="5245835" cy="307777"/>
          </a:xfrm>
          <a:prstGeom prst="rect">
            <a:avLst/>
          </a:prstGeom>
          <a:noFill/>
        </p:spPr>
        <p:txBody>
          <a:bodyPr wrap="square" rtlCol="0">
            <a:spAutoFit/>
          </a:bodyPr>
          <a:lstStyle/>
          <a:p>
            <a:r>
              <a:rPr lang="en-US" b="1" dirty="0"/>
              <a:t>4. </a:t>
            </a:r>
            <a:r>
              <a:rPr lang="en-US" b="1" dirty="0" err="1"/>
              <a:t>Kombinasi</a:t>
            </a:r>
            <a:r>
              <a:rPr lang="en-US" b="1" dirty="0"/>
              <a:t> </a:t>
            </a:r>
            <a:r>
              <a:rPr lang="en-US" b="1" dirty="0" err="1"/>
              <a:t>dengan</a:t>
            </a:r>
            <a:r>
              <a:rPr lang="en-US" b="1" dirty="0"/>
              <a:t> if statement dan math operator</a:t>
            </a:r>
            <a:endParaRPr lang="en-GB" b="1" dirty="0"/>
          </a:p>
        </p:txBody>
      </p:sp>
    </p:spTree>
    <p:extLst>
      <p:ext uri="{BB962C8B-B14F-4D97-AF65-F5344CB8AC3E}">
        <p14:creationId xmlns:p14="http://schemas.microsoft.com/office/powerpoint/2010/main" val="487408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AED5E-735E-1B2E-2B38-CCBD92D7B73E}"/>
              </a:ext>
            </a:extLst>
          </p:cNvPr>
          <p:cNvSpPr txBox="1"/>
          <p:nvPr/>
        </p:nvSpPr>
        <p:spPr>
          <a:xfrm flipH="1">
            <a:off x="1836941" y="1540701"/>
            <a:ext cx="4050292" cy="307777"/>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rPr>
              <a:t>5. </a:t>
            </a:r>
            <a:r>
              <a:rPr lang="en-US" b="1" dirty="0" err="1">
                <a:latin typeface="Roboto" panose="02000000000000000000" pitchFamily="2" charset="0"/>
                <a:ea typeface="Roboto" panose="02000000000000000000" pitchFamily="2" charset="0"/>
              </a:rPr>
              <a:t>Kombinasi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dengan</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if..else</a:t>
            </a:r>
            <a:endParaRPr lang="en-GB" b="1"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0249D317-FBE0-B470-0E13-D4D8DC26B3FF}"/>
              </a:ext>
            </a:extLst>
          </p:cNvPr>
          <p:cNvSpPr txBox="1"/>
          <p:nvPr/>
        </p:nvSpPr>
        <p:spPr>
          <a:xfrm>
            <a:off x="2066568" y="3512769"/>
            <a:ext cx="6411004" cy="286232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800" b="0" dirty="0">
                <a:solidFill>
                  <a:schemeClr val="tx1"/>
                </a:solidFill>
                <a:effectLst/>
                <a:latin typeface="Consolas" panose="020B0609020204030204" pitchFamily="49" charset="0"/>
              </a:rPr>
              <a:t>#tanpa list comprehension</a:t>
            </a:r>
          </a:p>
          <a:p>
            <a:br>
              <a:rPr lang="en-US" sz="1800" b="0" dirty="0">
                <a:solidFill>
                  <a:schemeClr val="tx1"/>
                </a:solidFill>
                <a:effectLst/>
                <a:latin typeface="Consolas" panose="020B0609020204030204" pitchFamily="49" charset="0"/>
              </a:rPr>
            </a:br>
            <a:r>
              <a:rPr lang="en-US" sz="1800" b="0" dirty="0">
                <a:solidFill>
                  <a:schemeClr val="tx1"/>
                </a:solidFill>
                <a:effectLst/>
                <a:latin typeface="Consolas" panose="020B0609020204030204" pitchFamily="49" charset="0"/>
              </a:rPr>
              <a:t>numbers = [ 1, 2, 3, 4, 5]</a:t>
            </a:r>
          </a:p>
          <a:p>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 = [ ]</a:t>
            </a:r>
          </a:p>
          <a:p>
            <a:r>
              <a:rPr lang="en-US" sz="1800" b="0" dirty="0">
                <a:solidFill>
                  <a:schemeClr val="tx1"/>
                </a:solidFill>
                <a:effectLst/>
                <a:latin typeface="Consolas" panose="020B0609020204030204" pitchFamily="49" charset="0"/>
              </a:rPr>
              <a:t>for num in numbers:</a:t>
            </a:r>
          </a:p>
          <a:p>
            <a:r>
              <a:rPr lang="en-US" sz="1800" b="0" dirty="0">
                <a:solidFill>
                  <a:schemeClr val="tx1"/>
                </a:solidFill>
                <a:effectLst/>
                <a:latin typeface="Consolas" panose="020B0609020204030204" pitchFamily="49" charset="0"/>
              </a:rPr>
              <a:t>    if num%2 == 0:</a:t>
            </a:r>
          </a:p>
          <a:p>
            <a:r>
              <a:rPr lang="en-US" sz="1800" b="0" dirty="0">
                <a:solidFill>
                  <a:schemeClr val="tx1"/>
                </a:solidFill>
                <a:effectLst/>
                <a:latin typeface="Consolas" panose="020B0609020204030204" pitchFamily="49" charset="0"/>
              </a:rPr>
              <a:t>         </a:t>
            </a:r>
            <a:r>
              <a:rPr lang="en-US" sz="1800" b="0" dirty="0" err="1">
                <a:solidFill>
                  <a:schemeClr val="tx1"/>
                </a:solidFill>
                <a:effectLst/>
                <a:latin typeface="Consolas" panose="020B0609020204030204" pitchFamily="49" charset="0"/>
              </a:rPr>
              <a:t>double_even_numbers.append</a:t>
            </a:r>
            <a:r>
              <a:rPr lang="en-US" sz="1800" b="0" dirty="0">
                <a:solidFill>
                  <a:schemeClr val="tx1"/>
                </a:solidFill>
                <a:effectLst/>
                <a:latin typeface="Consolas" panose="020B0609020204030204" pitchFamily="49" charset="0"/>
              </a:rPr>
              <a:t>( num*2 )</a:t>
            </a:r>
          </a:p>
          <a:p>
            <a:r>
              <a:rPr lang="en-US" sz="1800" b="0" dirty="0">
                <a:solidFill>
                  <a:schemeClr val="tx1"/>
                </a:solidFill>
                <a:effectLst/>
                <a:latin typeface="Consolas" panose="020B0609020204030204" pitchFamily="49" charset="0"/>
              </a:rPr>
              <a:t>    else:</a:t>
            </a:r>
          </a:p>
          <a:p>
            <a:r>
              <a:rPr lang="en-US" sz="1800" b="0" dirty="0">
                <a:solidFill>
                  <a:schemeClr val="tx1"/>
                </a:solidFill>
                <a:effectLst/>
                <a:latin typeface="Consolas" panose="020B0609020204030204" pitchFamily="49" charset="0"/>
              </a:rPr>
              <a:t>         </a:t>
            </a:r>
            <a:r>
              <a:rPr lang="en-US" sz="1800" b="0" dirty="0" err="1">
                <a:solidFill>
                  <a:schemeClr val="tx1"/>
                </a:solidFill>
                <a:effectLst/>
                <a:latin typeface="Consolas" panose="020B0609020204030204" pitchFamily="49" charset="0"/>
              </a:rPr>
              <a:t>double_even_numbers.append</a:t>
            </a:r>
            <a:r>
              <a:rPr lang="en-US" sz="1800" b="0" dirty="0">
                <a:solidFill>
                  <a:schemeClr val="tx1"/>
                </a:solidFill>
                <a:effectLst/>
                <a:latin typeface="Consolas" panose="020B0609020204030204" pitchFamily="49" charset="0"/>
              </a:rPr>
              <a:t>( num )</a:t>
            </a:r>
          </a:p>
          <a:p>
            <a:r>
              <a:rPr lang="en-US" sz="1800" b="0" dirty="0">
                <a:solidFill>
                  <a:schemeClr val="tx1"/>
                </a:solidFill>
                <a:effectLst/>
                <a:latin typeface="Consolas" panose="020B0609020204030204" pitchFamily="49" charset="0"/>
              </a:rPr>
              <a:t>print(</a:t>
            </a: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431AA2B1-4FAA-93C1-6A01-EFD32627A2B1}"/>
              </a:ext>
            </a:extLst>
          </p:cNvPr>
          <p:cNvSpPr txBox="1"/>
          <p:nvPr/>
        </p:nvSpPr>
        <p:spPr>
          <a:xfrm>
            <a:off x="2066568" y="1849510"/>
            <a:ext cx="9288523"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800" b="0" dirty="0">
                <a:solidFill>
                  <a:schemeClr val="tx1"/>
                </a:solidFill>
                <a:effectLst/>
                <a:latin typeface="Consolas" panose="020B0609020204030204" pitchFamily="49" charset="0"/>
              </a:rPr>
              <a:t>#dengan list comprehension</a:t>
            </a:r>
          </a:p>
          <a:p>
            <a:endParaRPr lang="en-US" sz="1800" b="0" dirty="0">
              <a:solidFill>
                <a:schemeClr val="tx1"/>
              </a:solidFill>
              <a:effectLst/>
              <a:latin typeface="Consolas" panose="020B0609020204030204" pitchFamily="49" charset="0"/>
            </a:endParaRPr>
          </a:p>
          <a:p>
            <a:r>
              <a:rPr lang="en-US" sz="1800" b="0" dirty="0">
                <a:solidFill>
                  <a:schemeClr val="tx1"/>
                </a:solidFill>
                <a:effectLst/>
                <a:latin typeface="Consolas" panose="020B0609020204030204" pitchFamily="49" charset="0"/>
              </a:rPr>
              <a:t>numbers = [ 1, 2, 3, 4, 5]</a:t>
            </a:r>
            <a:br>
              <a:rPr lang="en-US" sz="1800" b="0" dirty="0">
                <a:solidFill>
                  <a:schemeClr val="tx1"/>
                </a:solidFill>
                <a:effectLst/>
                <a:latin typeface="Consolas" panose="020B0609020204030204" pitchFamily="49" charset="0"/>
              </a:rPr>
            </a:b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 num*2 if num%2 == 0 else num for num in numbers]</a:t>
            </a:r>
          </a:p>
          <a:p>
            <a:r>
              <a:rPr lang="en-US" sz="1800" b="0" dirty="0">
                <a:solidFill>
                  <a:schemeClr val="tx1"/>
                </a:solidFill>
                <a:effectLst/>
                <a:latin typeface="Consolas" panose="020B0609020204030204" pitchFamily="49" charset="0"/>
              </a:rPr>
              <a:t>print(</a:t>
            </a:r>
            <a:r>
              <a:rPr lang="en-US" sz="1800" b="0" dirty="0" err="1">
                <a:solidFill>
                  <a:schemeClr val="tx1"/>
                </a:solidFill>
                <a:effectLst/>
                <a:latin typeface="Consolas" panose="020B0609020204030204" pitchFamily="49" charset="0"/>
              </a:rPr>
              <a:t>double_even_numbers</a:t>
            </a:r>
            <a:r>
              <a:rPr lang="en-US" sz="1800" b="0" dirty="0">
                <a:solidFill>
                  <a:schemeClr val="tx1"/>
                </a:solidFill>
                <a:effectLst/>
                <a:latin typeface="Consolas" panose="020B0609020204030204" pitchFamily="49" charset="0"/>
              </a:rPr>
              <a:t>)</a:t>
            </a:r>
          </a:p>
        </p:txBody>
      </p:sp>
    </p:spTree>
    <p:extLst>
      <p:ext uri="{BB962C8B-B14F-4D97-AF65-F5344CB8AC3E}">
        <p14:creationId xmlns:p14="http://schemas.microsoft.com/office/powerpoint/2010/main" val="66347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3CC24C-90EC-A31A-258C-D7192DB38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4" y="365125"/>
            <a:ext cx="10735438" cy="571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91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1748301"/>
            <a:ext cx="9144000" cy="2387600"/>
          </a:xfrm>
        </p:spPr>
        <p:txBody>
          <a:bodyPr wrap="square" anchor="b">
            <a:normAutofit fontScale="90000"/>
          </a:bodyPr>
          <a:lstStyle/>
          <a:p>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Pemindahan</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Data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dengan</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Python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dari</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Berbagai</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Sumber</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dan Data Wrangling</a:t>
            </a:r>
            <a:endParaRPr lang="en-GB" dirty="0"/>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2</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650124" y="4135901"/>
            <a:ext cx="9144000" cy="914400"/>
          </a:xfrm>
        </p:spPr>
        <p:txBody>
          <a:bodyPr wrap="square" anchor="t">
            <a:normAutofit/>
          </a:bodyPr>
          <a:lstStyle/>
          <a:p>
            <a:pPr marL="0" marR="0" lvl="0" indent="0" defTabSz="914400" rtl="0" eaLnBrk="1" fontAlgn="auto" latinLnBrk="0" hangingPunct="1">
              <a:lnSpc>
                <a:spcPct val="100000"/>
              </a:lnSpc>
              <a:spcBef>
                <a:spcPts val="0"/>
              </a:spcBef>
              <a:spcAft>
                <a:spcPts val="0"/>
              </a:spcAft>
              <a:buClr>
                <a:srgbClr val="000000"/>
              </a:buClr>
              <a:buSzTx/>
              <a:tabLst/>
              <a:defRPr/>
            </a:pPr>
            <a:r>
              <a:rPr lang="en-ID" sz="24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Pemindahan</a:t>
            </a:r>
            <a:r>
              <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Data </a:t>
            </a:r>
            <a:r>
              <a:rPr lang="en-ID" sz="24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dengan</a:t>
            </a:r>
            <a:r>
              <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Python </a:t>
            </a:r>
            <a:r>
              <a:rPr lang="en-ID" sz="24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dari</a:t>
            </a:r>
            <a:r>
              <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Berbagai</a:t>
            </a:r>
            <a:r>
              <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Sumber</a:t>
            </a:r>
            <a:endPar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defTabSz="914400" rtl="0" eaLnBrk="1" fontAlgn="auto" latinLnBrk="0" hangingPunct="1">
              <a:lnSpc>
                <a:spcPct val="100000"/>
              </a:lnSpc>
              <a:spcBef>
                <a:spcPts val="0"/>
              </a:spcBef>
              <a:spcAft>
                <a:spcPts val="0"/>
              </a:spcAft>
              <a:buClr>
                <a:srgbClr val="000000"/>
              </a:buClr>
              <a:buSzTx/>
              <a:tabLst/>
              <a:defRPr/>
            </a:pPr>
            <a:r>
              <a:rPr lang="en-ID" sz="24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Pandas for Data Wrangling</a:t>
            </a:r>
            <a:endParaRPr lang="en-GB" sz="24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8670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1" u="none" strike="noStrike" dirty="0">
                <a:solidFill>
                  <a:srgbClr val="000000"/>
                </a:solidFill>
                <a:effectLst/>
                <a:latin typeface="Roboto" panose="02000000000000000000" pitchFamily="2" charset="0"/>
                <a:ea typeface="Roboto" panose="02000000000000000000" pitchFamily="2" charset="0"/>
              </a:rPr>
              <a:t>Pandas Data Wrangling</a:t>
            </a:r>
            <a:endParaRPr lang="en-US" i="1" dirty="0">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111F03D4-485C-0078-D25D-3B6D0CC869EF}"/>
              </a:ext>
            </a:extLst>
          </p:cNvPr>
          <p:cNvSpPr>
            <a:spLocks noGrp="1"/>
          </p:cNvSpPr>
          <p:nvPr>
            <p:ph type="body" idx="1"/>
          </p:nvPr>
        </p:nvSpPr>
        <p:spPr>
          <a:xfrm>
            <a:off x="700414" y="1278387"/>
            <a:ext cx="9884928" cy="1211162"/>
          </a:xfrm>
        </p:spPr>
        <p:txBody>
          <a:bodyPr>
            <a:normAutofit/>
          </a:bodyPr>
          <a:lstStyle/>
          <a:p>
            <a:pPr marL="114300" indent="0">
              <a:buNone/>
            </a:pPr>
            <a:r>
              <a:rPr lang="en-ID" sz="2000" b="0" i="0" u="none" strike="noStrike" dirty="0" err="1">
                <a:solidFill>
                  <a:srgbClr val="000000"/>
                </a:solidFill>
                <a:effectLst/>
                <a:latin typeface="Roboto" panose="02000000000000000000" pitchFamily="2" charset="0"/>
                <a:ea typeface="Roboto" panose="02000000000000000000" pitchFamily="2" charset="0"/>
              </a:rPr>
              <a:t>Mempelajari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fungsi-fungsi</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dasar</a:t>
            </a:r>
            <a:r>
              <a:rPr lang="en-ID" sz="2000" b="0" i="0" u="none" strike="noStrike" dirty="0">
                <a:solidFill>
                  <a:srgbClr val="000000"/>
                </a:solidFill>
                <a:effectLst/>
                <a:latin typeface="Roboto" panose="02000000000000000000" pitchFamily="2" charset="0"/>
                <a:ea typeface="Roboto" panose="02000000000000000000" pitchFamily="2" charset="0"/>
              </a:rPr>
              <a:t> yang </a:t>
            </a:r>
            <a:r>
              <a:rPr lang="en-ID" sz="2000" b="0" i="0" u="none" strike="noStrike" dirty="0" err="1">
                <a:solidFill>
                  <a:srgbClr val="000000"/>
                </a:solidFill>
                <a:effectLst/>
                <a:latin typeface="Roboto" panose="02000000000000000000" pitchFamily="2" charset="0"/>
                <a:ea typeface="Roboto" panose="02000000000000000000" pitchFamily="2" charset="0"/>
              </a:rPr>
              <a:t>dapat</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dilakukan</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menggunakan</a:t>
            </a:r>
            <a:r>
              <a:rPr lang="en-ID" sz="2000" b="0" i="0" u="none" strike="noStrike" dirty="0">
                <a:solidFill>
                  <a:srgbClr val="000000"/>
                </a:solidFill>
                <a:effectLst/>
                <a:latin typeface="Roboto" panose="02000000000000000000" pitchFamily="2" charset="0"/>
                <a:ea typeface="Roboto" panose="02000000000000000000" pitchFamily="2" charset="0"/>
              </a:rPr>
              <a:t> pandas </a:t>
            </a:r>
            <a:r>
              <a:rPr lang="en-ID" sz="2000" b="0" i="0" u="none" strike="noStrike" dirty="0" err="1">
                <a:solidFill>
                  <a:srgbClr val="000000"/>
                </a:solidFill>
                <a:effectLst/>
                <a:latin typeface="Roboto" panose="02000000000000000000" pitchFamily="2" charset="0"/>
                <a:ea typeface="Roboto" panose="02000000000000000000" pitchFamily="2" charset="0"/>
              </a:rPr>
              <a:t>dalam</a:t>
            </a:r>
            <a:r>
              <a:rPr lang="en-ID" sz="2000" b="0" i="0" u="none" strike="noStrike" dirty="0">
                <a:solidFill>
                  <a:srgbClr val="000000"/>
                </a:solidFill>
                <a:effectLst/>
                <a:latin typeface="Roboto" panose="02000000000000000000" pitchFamily="2" charset="0"/>
                <a:ea typeface="Roboto" panose="02000000000000000000" pitchFamily="2" charset="0"/>
              </a:rPr>
              <a:t> </a:t>
            </a:r>
            <a:r>
              <a:rPr lang="en-ID" sz="2000" b="0" i="0" u="none" strike="noStrike" dirty="0" err="1">
                <a:solidFill>
                  <a:srgbClr val="000000"/>
                </a:solidFill>
                <a:effectLst/>
                <a:latin typeface="Roboto" panose="02000000000000000000" pitchFamily="2" charset="0"/>
                <a:ea typeface="Roboto" panose="02000000000000000000" pitchFamily="2" charset="0"/>
              </a:rPr>
              <a:t>melakukan</a:t>
            </a:r>
            <a:r>
              <a:rPr lang="en-ID" sz="2000" b="0" i="0" u="none" strike="noStrike" dirty="0">
                <a:solidFill>
                  <a:srgbClr val="000000"/>
                </a:solidFill>
                <a:effectLst/>
                <a:latin typeface="Roboto" panose="02000000000000000000" pitchFamily="2" charset="0"/>
                <a:ea typeface="Roboto" panose="02000000000000000000" pitchFamily="2" charset="0"/>
              </a:rPr>
              <a:t> data </a:t>
            </a:r>
            <a:r>
              <a:rPr lang="en-ID" sz="2000" b="0" i="1" u="none" strike="noStrike" dirty="0">
                <a:solidFill>
                  <a:srgbClr val="000000"/>
                </a:solidFill>
                <a:effectLst/>
                <a:latin typeface="Roboto" panose="02000000000000000000" pitchFamily="2" charset="0"/>
                <a:ea typeface="Roboto" panose="02000000000000000000" pitchFamily="2" charset="0"/>
              </a:rPr>
              <a:t>wrangling</a:t>
            </a:r>
            <a:r>
              <a:rPr lang="en-ID" sz="2000" b="0" i="0" u="none" strike="noStrike" dirty="0">
                <a:solidFill>
                  <a:srgbClr val="000000"/>
                </a:solidFill>
                <a:effectLst/>
                <a:latin typeface="Roboto" panose="02000000000000000000" pitchFamily="2" charset="0"/>
                <a:ea typeface="Roboto" panose="02000000000000000000" pitchFamily="2" charset="0"/>
              </a:rPr>
              <a:t>.</a:t>
            </a:r>
            <a:endParaRPr lang="en-US" sz="20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20CBCA60-10EE-DA5B-3E16-42821C74ECD0}"/>
              </a:ext>
            </a:extLst>
          </p:cNvPr>
          <p:cNvSpPr txBox="1"/>
          <p:nvPr/>
        </p:nvSpPr>
        <p:spPr>
          <a:xfrm>
            <a:off x="825674" y="2489549"/>
            <a:ext cx="9759668" cy="193899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lgn="l" rtl="0">
              <a:buFont typeface="Arial" panose="020B0604020202020204" pitchFamily="34" charset="0"/>
              <a:buChar char="•"/>
            </a:pPr>
            <a:r>
              <a:rPr lang="en-GB" sz="2000" b="0" i="0" dirty="0" err="1">
                <a:solidFill>
                  <a:srgbClr val="333333"/>
                </a:solidFill>
                <a:effectLst/>
                <a:latin typeface="Roboto" panose="02000000000000000000" pitchFamily="2" charset="0"/>
                <a:ea typeface="Roboto" panose="02000000000000000000" pitchFamily="2" charset="0"/>
              </a:rPr>
              <a:t>Tidak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bisa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menggunakan</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0" dirty="0" err="1">
                <a:solidFill>
                  <a:srgbClr val="333333"/>
                </a:solidFill>
                <a:effectLst/>
                <a:latin typeface="Roboto" panose="02000000000000000000" pitchFamily="2" charset="0"/>
                <a:ea typeface="Roboto" panose="02000000000000000000" pitchFamily="2" charset="0"/>
              </a:rPr>
              <a:t>mentah</a:t>
            </a:r>
            <a:r>
              <a:rPr lang="en-GB" sz="2000" dirty="0">
                <a:solidFill>
                  <a:srgbClr val="333333"/>
                </a:solidFill>
                <a:latin typeface="Roboto" panose="02000000000000000000" pitchFamily="2" charset="0"/>
                <a:ea typeface="Roboto" panose="02000000000000000000" pitchFamily="2" charset="0"/>
              </a:rPr>
              <a:t> yang </a:t>
            </a:r>
            <a:r>
              <a:rPr lang="en-GB" sz="2000" dirty="0" err="1">
                <a:solidFill>
                  <a:srgbClr val="333333"/>
                </a:solidFill>
                <a:latin typeface="Roboto" panose="02000000000000000000" pitchFamily="2" charset="0"/>
                <a:ea typeface="Roboto" panose="02000000000000000000" pitchFamily="2" charset="0"/>
              </a:rPr>
              <a:t>belum</a:t>
            </a:r>
            <a:r>
              <a:rPr lang="en-GB" sz="2000" dirty="0">
                <a:solidFill>
                  <a:srgbClr val="333333"/>
                </a:solidFill>
                <a:latin typeface="Roboto" panose="02000000000000000000" pitchFamily="2" charset="0"/>
                <a:ea typeface="Roboto" panose="02000000000000000000" pitchFamily="2" charset="0"/>
              </a:rPr>
              <a:t> </a:t>
            </a:r>
            <a:r>
              <a:rPr lang="en-GB" sz="2000" dirty="0" err="1">
                <a:solidFill>
                  <a:srgbClr val="333333"/>
                </a:solidFill>
                <a:latin typeface="Roboto" panose="02000000000000000000" pitchFamily="2" charset="0"/>
                <a:ea typeface="Roboto" panose="02000000000000000000" pitchFamily="2" charset="0"/>
              </a:rPr>
              <a:t>siap</a:t>
            </a:r>
            <a:r>
              <a:rPr lang="en-GB" sz="2000" dirty="0">
                <a:solidFill>
                  <a:srgbClr val="333333"/>
                </a:solidFill>
                <a:latin typeface="Roboto" panose="02000000000000000000" pitchFamily="2" charset="0"/>
                <a:ea typeface="Roboto" panose="02000000000000000000" pitchFamily="2" charset="0"/>
              </a:rPr>
              <a:t> </a:t>
            </a:r>
            <a:r>
              <a:rPr lang="en-GB" sz="2000" dirty="0" err="1">
                <a:solidFill>
                  <a:srgbClr val="333333"/>
                </a:solidFill>
                <a:latin typeface="Roboto" panose="02000000000000000000" pitchFamily="2" charset="0"/>
                <a:ea typeface="Roboto" panose="02000000000000000000" pitchFamily="2" charset="0"/>
              </a:rPr>
              <a:t>dianalisis</a:t>
            </a:r>
            <a:r>
              <a:rPr lang="en-GB" sz="2000" dirty="0">
                <a:solidFill>
                  <a:srgbClr val="333333"/>
                </a:solidFill>
                <a:latin typeface="Roboto" panose="02000000000000000000" pitchFamily="2" charset="0"/>
                <a:ea typeface="Roboto" panose="02000000000000000000" pitchFamily="2" charset="0"/>
              </a:rPr>
              <a:t>.</a:t>
            </a:r>
          </a:p>
          <a:p>
            <a:pPr algn="l" rtl="0"/>
            <a:endParaRPr lang="en-GB" sz="2000" b="0" i="0" dirty="0">
              <a:solidFill>
                <a:srgbClr val="333333"/>
              </a:solidFill>
              <a:effectLst/>
              <a:latin typeface="Roboto" panose="02000000000000000000" pitchFamily="2" charset="0"/>
              <a:ea typeface="Roboto" panose="02000000000000000000" pitchFamily="2" charset="0"/>
            </a:endParaRPr>
          </a:p>
          <a:p>
            <a:pPr marL="342900" indent="-342900" algn="l" rtl="0">
              <a:buFont typeface="Arial" panose="020B0604020202020204" pitchFamily="34" charset="0"/>
              <a:buChar char="•"/>
            </a:pPr>
            <a:r>
              <a:rPr lang="en-GB" sz="2000" b="0" i="0" dirty="0">
                <a:solidFill>
                  <a:srgbClr val="333333"/>
                </a:solidFill>
                <a:effectLst/>
                <a:latin typeface="Roboto" panose="02000000000000000000" pitchFamily="2" charset="0"/>
                <a:ea typeface="Roboto" panose="02000000000000000000" pitchFamily="2" charset="0"/>
              </a:rPr>
              <a:t>Data </a:t>
            </a:r>
            <a:r>
              <a:rPr lang="en-GB" sz="2000" b="0" i="0" dirty="0" err="1">
                <a:solidFill>
                  <a:srgbClr val="333333"/>
                </a:solidFill>
                <a:effectLst/>
                <a:latin typeface="Roboto" panose="02000000000000000000" pitchFamily="2" charset="0"/>
                <a:ea typeface="Roboto" panose="02000000000000000000" pitchFamily="2" charset="0"/>
              </a:rPr>
              <a:t>mentah</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harus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diproses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lebih</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dulu</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hingga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layak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dianalisis</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tahap</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tersebut</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disebut</a:t>
            </a:r>
            <a:r>
              <a:rPr lang="en-GB" sz="2000" b="0" i="0" dirty="0">
                <a:solidFill>
                  <a:srgbClr val="333333"/>
                </a:solidFill>
                <a:effectLst/>
                <a:latin typeface="Roboto" panose="02000000000000000000" pitchFamily="2" charset="0"/>
                <a:ea typeface="Roboto" panose="02000000000000000000" pitchFamily="2" charset="0"/>
              </a:rPr>
              <a:t> juga </a:t>
            </a:r>
            <a:r>
              <a:rPr lang="en-GB" sz="2000" b="0" i="0" dirty="0" err="1">
                <a:solidFill>
                  <a:srgbClr val="333333"/>
                </a:solidFill>
                <a:effectLst/>
                <a:latin typeface="Roboto" panose="02000000000000000000" pitchFamily="2" charset="0"/>
                <a:ea typeface="Roboto" panose="02000000000000000000" pitchFamily="2" charset="0"/>
              </a:rPr>
              <a:t>dengan</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1" dirty="0">
                <a:solidFill>
                  <a:srgbClr val="333333"/>
                </a:solidFill>
                <a:effectLst/>
                <a:latin typeface="Roboto" panose="02000000000000000000" pitchFamily="2" charset="0"/>
                <a:ea typeface="Roboto" panose="02000000000000000000" pitchFamily="2" charset="0"/>
              </a:rPr>
              <a:t>wrangling</a:t>
            </a:r>
            <a:r>
              <a:rPr lang="en-GB" sz="2000" b="0" i="0" dirty="0">
                <a:solidFill>
                  <a:srgbClr val="333333"/>
                </a:solidFill>
                <a:effectLst/>
                <a:latin typeface="Roboto" panose="02000000000000000000" pitchFamily="2" charset="0"/>
                <a:ea typeface="Roboto" panose="02000000000000000000" pitchFamily="2" charset="0"/>
              </a:rPr>
              <a:t>. </a:t>
            </a:r>
            <a:r>
              <a:rPr lang="en-GB" sz="2000" b="0" i="1" dirty="0">
                <a:solidFill>
                  <a:srgbClr val="333333"/>
                </a:solidFill>
                <a:effectLst/>
                <a:latin typeface="Roboto" panose="02000000000000000000" pitchFamily="2" charset="0"/>
                <a:ea typeface="Roboto" panose="02000000000000000000" pitchFamily="2" charset="0"/>
              </a:rPr>
              <a:t>Wrangling</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merupakan</a:t>
            </a:r>
            <a:r>
              <a:rPr lang="en-GB" sz="2000" b="0" i="0" dirty="0">
                <a:solidFill>
                  <a:srgbClr val="333333"/>
                </a:solidFill>
                <a:effectLst/>
                <a:latin typeface="Roboto" panose="02000000000000000000" pitchFamily="2" charset="0"/>
                <a:ea typeface="Roboto" panose="02000000000000000000" pitchFamily="2" charset="0"/>
              </a:rPr>
              <a:t> proses </a:t>
            </a:r>
            <a:r>
              <a:rPr lang="en-GB" sz="2000" b="0" i="0" dirty="0" err="1">
                <a:solidFill>
                  <a:srgbClr val="333333"/>
                </a:solidFill>
                <a:effectLst/>
                <a:latin typeface="Roboto" panose="02000000000000000000" pitchFamily="2" charset="0"/>
                <a:ea typeface="Roboto" panose="02000000000000000000" pitchFamily="2" charset="0"/>
              </a:rPr>
              <a:t>dimana</a:t>
            </a:r>
            <a:r>
              <a:rPr lang="en-GB" sz="2000" b="0" i="0" dirty="0">
                <a:solidFill>
                  <a:srgbClr val="333333"/>
                </a:solidFill>
                <a:effectLst/>
                <a:latin typeface="Roboto" panose="02000000000000000000" pitchFamily="2" charset="0"/>
                <a:ea typeface="Roboto" panose="02000000000000000000" pitchFamily="2" charset="0"/>
              </a:rPr>
              <a:t> data </a:t>
            </a:r>
            <a:r>
              <a:rPr lang="en-GB" sz="2000" b="0" i="0" dirty="0" err="1">
                <a:solidFill>
                  <a:srgbClr val="333333"/>
                </a:solidFill>
                <a:effectLst/>
                <a:latin typeface="Roboto" panose="02000000000000000000" pitchFamily="2" charset="0"/>
                <a:ea typeface="Roboto" panose="02000000000000000000" pitchFamily="2" charset="0"/>
              </a:rPr>
              <a:t>dikelola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dibersihkan</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divalidasi</a:t>
            </a:r>
            <a:r>
              <a:rPr lang="en-GB" sz="2000" b="0" i="0" dirty="0">
                <a:solidFill>
                  <a:srgbClr val="333333"/>
                </a:solidFill>
                <a:effectLst/>
                <a:latin typeface="Roboto" panose="02000000000000000000" pitchFamily="2" charset="0"/>
                <a:ea typeface="Roboto" panose="02000000000000000000" pitchFamily="2" charset="0"/>
              </a:rPr>
              <a:t> dan </a:t>
            </a:r>
            <a:r>
              <a:rPr lang="en-GB" sz="2000" b="0" i="0" dirty="0" err="1">
                <a:solidFill>
                  <a:srgbClr val="333333"/>
                </a:solidFill>
                <a:effectLst/>
                <a:latin typeface="Roboto" panose="02000000000000000000" pitchFamily="2" charset="0"/>
                <a:ea typeface="Roboto" panose="02000000000000000000" pitchFamily="2" charset="0"/>
              </a:rPr>
              <a:t>dibentuk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menjadi</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tertata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sehingga</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siap</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untuk</a:t>
            </a:r>
            <a:r>
              <a:rPr lang="en-GB" sz="2000" b="0" i="0" dirty="0">
                <a:solidFill>
                  <a:srgbClr val="333333"/>
                </a:solidFill>
                <a:effectLst/>
                <a:latin typeface="Roboto" panose="02000000000000000000" pitchFamily="2" charset="0"/>
                <a:ea typeface="Roboto" panose="02000000000000000000" pitchFamily="2" charset="0"/>
              </a:rPr>
              <a:t> </a:t>
            </a:r>
            <a:r>
              <a:rPr lang="en-GB" sz="2000" b="0" i="0" dirty="0" err="1">
                <a:solidFill>
                  <a:srgbClr val="333333"/>
                </a:solidFill>
                <a:effectLst/>
                <a:latin typeface="Roboto" panose="02000000000000000000" pitchFamily="2" charset="0"/>
                <a:ea typeface="Roboto" panose="02000000000000000000" pitchFamily="2" charset="0"/>
              </a:rPr>
              <a:t>dianalisis</a:t>
            </a:r>
            <a:r>
              <a:rPr lang="en-GB" sz="2000" b="0" i="0" dirty="0">
                <a:solidFill>
                  <a:srgbClr val="333333"/>
                </a:solidFill>
                <a:effectLst/>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1125446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53970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buFont typeface="+mj-lt"/>
              <a:buAutoNum type="arabicPeriod"/>
            </a:pP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 Ada Nilai yang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nilai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(missing values)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entah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penghapusan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imputasi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metode</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lain.</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di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seluruh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yaitu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ada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ketidakkonsistenan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seperti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format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tanggal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berbeda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penggunaan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huruf</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besar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kecil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konsisten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Ada Outliers yang Tidak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Diinginkan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Outliers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ditangani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Meski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beberapa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outliers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valid, yang lain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merupakan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kesalahan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harus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Struktur</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memiliki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struktur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ingin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dilakukan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Misalnya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time series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diurutkan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berdasarkan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waktu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kategorikal</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diencode</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benar</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pPr algn="l">
              <a:buFont typeface="+mj-lt"/>
              <a:buAutoNum type="arabicPeriod"/>
            </a:pPr>
            <a:endPar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Normalisasi</a:t>
            </a:r>
            <a:r>
              <a:rPr lang="en-GB" sz="17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7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Standarisasi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beberapa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teknik</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terutama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berbasis</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algoritma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mungkin</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perlu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dinormalisasi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distandarisasi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sehingga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memiliki</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skala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7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serupa</a:t>
            </a:r>
            <a:r>
              <a:rPr lang="en-GB" sz="17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1232266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Pandas for Data Wrangling</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2575664" y="1470359"/>
            <a:ext cx="9361640" cy="480131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6. </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Data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variabel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kolom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tujuan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relevan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mengganggu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dapat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dihapus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untuk</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mempermudah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US" sz="18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7. Data</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Teragregasi</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Benar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Jika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diagregasikan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pada level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Misalnya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jika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Anda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menganalisis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penjualan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bulanan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maka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diagregasikan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per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bulan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US"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8. </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Tidak Ada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Duplikat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entri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duplikat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diidentifikasi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dihapus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tepat</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9. Pemeriksaan</a:t>
            </a:r>
            <a:r>
              <a:rPr lang="en-GB" sz="1800" b="1"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Integritas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Hubungan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antar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jika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ada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lebih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dari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satu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sumber</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telah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diperiksa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semua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foreign keys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sesuai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a:p>
            <a:endPar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endParaRPr>
          </a:p>
          <a:p>
            <a:r>
              <a:rPr lang="en-GB" sz="1800" b="1"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10. </a:t>
            </a:r>
            <a:r>
              <a:rPr lang="en-GB" sz="1800" b="1"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Dokumentasi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Setiap</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kolom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atau</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variabel</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dataset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dijelaskan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dengan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jelas</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Penjelasan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tentang</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bagaimana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data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dikumpulkan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bagaimana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nilai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hilang</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diperlakukan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metode</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apa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yang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digunakan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dalam</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pra-pemrosesan</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lainnya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tersedia</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dan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mudah</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 </a:t>
            </a:r>
            <a:r>
              <a:rPr lang="en-GB" sz="1800" b="0" i="0" dirty="0" err="1">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dipahami</a:t>
            </a:r>
            <a:r>
              <a:rPr lang="en-GB" sz="1800" b="0" i="0" dirty="0">
                <a:solidFill>
                  <a:schemeClr val="tx1">
                    <a:lumMod val="65000"/>
                    <a:lumOff val="35000"/>
                  </a:schemeClr>
                </a:solidFill>
                <a:effectLst/>
                <a:latin typeface="Roboto" panose="02000000000000000000" pitchFamily="2" charset="0"/>
                <a:ea typeface="Roboto" panose="02000000000000000000" pitchFamily="2" charset="0"/>
                <a:cs typeface="Roboto" panose="02000000000000000000" pitchFamily="2" charset="0"/>
              </a:rPr>
              <a:t>.</a:t>
            </a:r>
          </a:p>
        </p:txBody>
      </p:sp>
      <p:sp>
        <p:nvSpPr>
          <p:cNvPr id="6" name="TextBox 5">
            <a:extLst>
              <a:ext uri="{FF2B5EF4-FFF2-40B4-BE49-F238E27FC236}">
                <a16:creationId xmlns:a16="http://schemas.microsoft.com/office/drawing/2014/main" id="{C6EE5AA3-029C-2373-1254-281FE21B908C}"/>
              </a:ext>
            </a:extLst>
          </p:cNvPr>
          <p:cNvSpPr txBox="1"/>
          <p:nvPr/>
        </p:nvSpPr>
        <p:spPr>
          <a:xfrm>
            <a:off x="838200"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831087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9B58A6-128F-4753-74C6-845CBCB43D89}"/>
              </a:ext>
            </a:extLst>
          </p:cNvPr>
          <p:cNvSpPr txBox="1"/>
          <p:nvPr/>
        </p:nvSpPr>
        <p:spPr>
          <a:xfrm>
            <a:off x="1030145" y="844952"/>
            <a:ext cx="6872394" cy="830997"/>
          </a:xfrm>
          <a:prstGeom prst="rect">
            <a:avLst/>
          </a:prstGeom>
          <a:noFill/>
        </p:spPr>
        <p:txBody>
          <a:bodyPr wrap="none" rtlCol="0">
            <a:spAutoFit/>
          </a:bodyPr>
          <a:lstStyle/>
          <a:p>
            <a:r>
              <a:rPr lang="en-ID" sz="4800" b="1" i="0" u="none" strike="noStrike" dirty="0">
                <a:solidFill>
                  <a:srgbClr val="000000"/>
                </a:solidFill>
                <a:effectLst/>
                <a:latin typeface="Helvetica Neue" panose="02000503000000020004" pitchFamily="2" charset="0"/>
              </a:rPr>
              <a:t>Data Frame and Series</a:t>
            </a:r>
          </a:p>
        </p:txBody>
      </p:sp>
      <p:sp>
        <p:nvSpPr>
          <p:cNvPr id="6" name="TextBox 5">
            <a:extLst>
              <a:ext uri="{FF2B5EF4-FFF2-40B4-BE49-F238E27FC236}">
                <a16:creationId xmlns:a16="http://schemas.microsoft.com/office/drawing/2014/main" id="{8B8F690E-3256-FED5-EEAC-FAB37428F067}"/>
              </a:ext>
            </a:extLst>
          </p:cNvPr>
          <p:cNvSpPr txBox="1"/>
          <p:nvPr/>
        </p:nvSpPr>
        <p:spPr>
          <a:xfrm>
            <a:off x="1209554" y="2408592"/>
            <a:ext cx="9460737" cy="3046988"/>
          </a:xfrm>
          <a:prstGeom prst="rect">
            <a:avLst/>
          </a:prstGeom>
          <a:noFill/>
        </p:spPr>
        <p:txBody>
          <a:bodyPr wrap="square" lIns="91440" tIns="45720" rIns="91440" bIns="45720" anchor="t">
            <a:spAutoFit/>
          </a:bodyPr>
          <a:lstStyle/>
          <a:p>
            <a:pPr marL="285750" indent="-285750" algn="l">
              <a:buFont typeface="Arial" panose="020B0604020202020204" pitchFamily="34" charset="0"/>
              <a:buChar char="•"/>
            </a:pPr>
            <a:r>
              <a:rPr lang="en-ID" sz="3200" b="0" i="0" u="none" strike="noStrike" dirty="0" err="1">
                <a:solidFill>
                  <a:srgbClr val="000000"/>
                </a:solidFill>
                <a:effectLst/>
                <a:latin typeface="Verdana Pro"/>
              </a:rPr>
              <a:t>DataFrame</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struktur</a:t>
            </a:r>
            <a:r>
              <a:rPr lang="en-ID" sz="3200" b="0" i="0" u="none" strike="noStrike" dirty="0">
                <a:solidFill>
                  <a:srgbClr val="000000"/>
                </a:solidFill>
                <a:effectLst/>
                <a:latin typeface="Verdana Pro"/>
              </a:rPr>
              <a:t> data 2 </a:t>
            </a:r>
            <a:r>
              <a:rPr lang="en-ID" sz="3200" b="0" i="0" u="none" strike="noStrike" dirty="0" err="1">
                <a:solidFill>
                  <a:srgbClr val="000000"/>
                </a:solidFill>
                <a:effectLst/>
                <a:latin typeface="Verdana Pro"/>
              </a:rPr>
              <a:t>dimensi</a:t>
            </a:r>
            <a:r>
              <a:rPr lang="en-ID" sz="3200" b="0" i="0" u="none" strike="noStrike" dirty="0">
                <a:solidFill>
                  <a:srgbClr val="000000"/>
                </a:solidFill>
                <a:effectLst/>
                <a:latin typeface="Verdana Pro"/>
              </a:rPr>
              <a:t> yang </a:t>
            </a:r>
            <a:r>
              <a:rPr lang="en-ID" sz="3200" b="0" i="0" u="none" strike="noStrike" dirty="0" err="1">
                <a:solidFill>
                  <a:srgbClr val="000000"/>
                </a:solidFill>
                <a:effectLst/>
                <a:latin typeface="Verdana Pro"/>
              </a:rPr>
              <a:t>berbentuk</a:t>
            </a:r>
            <a:r>
              <a:rPr lang="en-ID" sz="3200" b="0" i="0" u="none" strike="noStrike" dirty="0">
                <a:solidFill>
                  <a:srgbClr val="000000"/>
                </a:solidFill>
                <a:effectLst/>
                <a:latin typeface="Verdana Pro"/>
              </a:rPr>
              <a:t> tabular (</a:t>
            </a:r>
            <a:r>
              <a:rPr lang="en-ID" sz="3200" b="0" i="0" u="none" strike="noStrike" dirty="0" err="1">
                <a:solidFill>
                  <a:srgbClr val="000000"/>
                </a:solidFill>
                <a:effectLst/>
                <a:latin typeface="Verdana Pro"/>
              </a:rPr>
              <a:t>mempunyai</a:t>
            </a:r>
            <a:r>
              <a:rPr lang="en-ID" sz="3200" b="0" i="0" u="none" strike="noStrike" dirty="0">
                <a:solidFill>
                  <a:srgbClr val="000000"/>
                </a:solidFill>
                <a:effectLst/>
                <a:latin typeface="Verdana Pro"/>
              </a:rPr>
              <a:t> baris dan </a:t>
            </a:r>
            <a:r>
              <a:rPr lang="en-ID" sz="3200" b="0" i="0" u="none" strike="noStrike" dirty="0" err="1">
                <a:solidFill>
                  <a:srgbClr val="000000"/>
                </a:solidFill>
                <a:effectLst/>
                <a:latin typeface="Verdana Pro"/>
              </a:rPr>
              <a:t>kolom</a:t>
            </a:r>
            <a:r>
              <a:rPr lang="en-ID" sz="3200" b="0" i="0" u="none" strike="noStrike" dirty="0">
                <a:solidFill>
                  <a:srgbClr val="000000"/>
                </a:solidFill>
                <a:effectLst/>
                <a:latin typeface="Verdana Pro"/>
              </a:rPr>
              <a:t>) pada Pandas</a:t>
            </a:r>
          </a:p>
          <a:p>
            <a:pPr marL="285750" indent="-285750" algn="l">
              <a:buFont typeface="Arial" panose="020B0604020202020204" pitchFamily="34" charset="0"/>
              <a:buChar char="•"/>
            </a:pPr>
            <a:endParaRPr lang="en-ID" sz="3200" b="0" i="0" u="none" strike="noStrike" dirty="0">
              <a:solidFill>
                <a:srgbClr val="000000"/>
              </a:solidFill>
              <a:effectLst/>
              <a:latin typeface="Verdana Pro"/>
            </a:endParaRPr>
          </a:p>
          <a:p>
            <a:pPr marL="285750" indent="-285750" algn="l">
              <a:buFont typeface="Arial" panose="020B0604020202020204" pitchFamily="34" charset="0"/>
              <a:buChar char="•"/>
            </a:pPr>
            <a:r>
              <a:rPr lang="en-ID" sz="3200" b="0" i="0" u="none" strike="noStrike" dirty="0">
                <a:solidFill>
                  <a:srgbClr val="000000"/>
                </a:solidFill>
                <a:effectLst/>
                <a:latin typeface="Verdana Pro"/>
              </a:rPr>
              <a:t>Series </a:t>
            </a:r>
            <a:r>
              <a:rPr lang="en-ID" sz="3200" b="0" i="0" u="none" strike="noStrike" dirty="0" err="1">
                <a:solidFill>
                  <a:srgbClr val="000000"/>
                </a:solidFill>
                <a:effectLst/>
                <a:latin typeface="Verdana Pro"/>
              </a:rPr>
              <a:t>adalah</a:t>
            </a:r>
            <a:r>
              <a:rPr lang="en-ID" sz="3200" b="0" i="0" u="none" strike="noStrike" dirty="0">
                <a:solidFill>
                  <a:srgbClr val="000000"/>
                </a:solidFill>
                <a:effectLst/>
                <a:latin typeface="Verdana Pro"/>
              </a:rPr>
              <a:t> </a:t>
            </a:r>
            <a:r>
              <a:rPr lang="en-ID" sz="3200" b="0" i="0" u="none" strike="noStrike" dirty="0" err="1">
                <a:solidFill>
                  <a:srgbClr val="000000"/>
                </a:solidFill>
                <a:effectLst/>
                <a:latin typeface="Verdana Pro"/>
              </a:rPr>
              <a:t>struktur</a:t>
            </a:r>
            <a:r>
              <a:rPr lang="en-ID" sz="3200" b="0" i="0" u="none" strike="noStrike" dirty="0">
                <a:solidFill>
                  <a:srgbClr val="000000"/>
                </a:solidFill>
                <a:effectLst/>
                <a:latin typeface="Verdana Pro"/>
              </a:rPr>
              <a:t> data 1 </a:t>
            </a:r>
            <a:r>
              <a:rPr lang="en-ID" sz="3200" b="0" i="0" u="none" strike="noStrike" dirty="0" err="1">
                <a:solidFill>
                  <a:srgbClr val="000000"/>
                </a:solidFill>
                <a:effectLst/>
                <a:latin typeface="Verdana Pro"/>
              </a:rPr>
              <a:t>dimensi</a:t>
            </a:r>
            <a:r>
              <a:rPr lang="en-ID" sz="3200" b="0" i="0" u="none" strike="noStrike" dirty="0">
                <a:solidFill>
                  <a:srgbClr val="000000"/>
                </a:solidFill>
                <a:effectLst/>
                <a:latin typeface="Verdana Pro"/>
              </a:rPr>
              <a:t> pada Pandas</a:t>
            </a:r>
          </a:p>
        </p:txBody>
      </p:sp>
    </p:spTree>
    <p:extLst>
      <p:ext uri="{BB962C8B-B14F-4D97-AF65-F5344CB8AC3E}">
        <p14:creationId xmlns:p14="http://schemas.microsoft.com/office/powerpoint/2010/main" val="27996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9C4AF10-2AE1-6434-4171-1A84154EB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812" y="1428543"/>
            <a:ext cx="9460375" cy="371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61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7767-6602-88DF-83AE-76178FAE8ECD}"/>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Dataframe</a:t>
            </a:r>
            <a:r>
              <a:rPr lang="en-ID" b="1" i="0" u="none" strike="noStrike" dirty="0">
                <a:solidFill>
                  <a:srgbClr val="000000"/>
                </a:solidFill>
                <a:effectLst/>
                <a:latin typeface="Helvetica Neue" panose="02000503000000020004" pitchFamily="2" charset="0"/>
              </a:rPr>
              <a:t> Axis</a:t>
            </a:r>
            <a:endParaRPr lang="en-US" dirty="0"/>
          </a:p>
        </p:txBody>
      </p:sp>
      <p:sp>
        <p:nvSpPr>
          <p:cNvPr id="3" name="Text Placeholder 2">
            <a:extLst>
              <a:ext uri="{FF2B5EF4-FFF2-40B4-BE49-F238E27FC236}">
                <a16:creationId xmlns:a16="http://schemas.microsoft.com/office/drawing/2014/main" id="{1CC06F79-AC9D-D460-DA93-444E71C79774}"/>
              </a:ext>
            </a:extLst>
          </p:cNvPr>
          <p:cNvSpPr>
            <a:spLocks noGrp="1"/>
          </p:cNvSpPr>
          <p:nvPr>
            <p:ph type="body" idx="1"/>
          </p:nvPr>
        </p:nvSpPr>
        <p:spPr/>
        <p:txBody>
          <a:bodyPr/>
          <a:lstStyle/>
          <a:p>
            <a:pPr algn="l"/>
            <a:r>
              <a:rPr lang="en-ID" b="0" i="0" u="none" strike="noStrike" dirty="0">
                <a:solidFill>
                  <a:srgbClr val="000000"/>
                </a:solidFill>
                <a:effectLst/>
                <a:latin typeface="Helvetica Neue" panose="02000503000000020004" pitchFamily="2" charset="0"/>
              </a:rPr>
              <a:t>A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object has two axes: “axis 0” and “axis 1”. “axis 0” represents rows and “axis 1” represents columns.</a:t>
            </a:r>
          </a:p>
          <a:p>
            <a:pPr algn="l"/>
            <a:r>
              <a:rPr lang="en-ID" b="0" i="0" u="none" strike="noStrike" dirty="0">
                <a:solidFill>
                  <a:srgbClr val="000000"/>
                </a:solidFill>
                <a:effectLst/>
                <a:latin typeface="Helvetica Neue" panose="02000503000000020004" pitchFamily="2" charset="0"/>
              </a:rPr>
              <a:t>Series object has only one axis, so this parameter always equals 0 for it. </a:t>
            </a:r>
          </a:p>
          <a:p>
            <a:pPr algn="l"/>
            <a:r>
              <a:rPr lang="en-ID" b="0" i="0" u="none" strike="noStrike" dirty="0">
                <a:solidFill>
                  <a:srgbClr val="000000"/>
                </a:solidFill>
                <a:effectLst/>
                <a:latin typeface="Helvetica Neue" panose="02000503000000020004" pitchFamily="2" charset="0"/>
              </a:rPr>
              <a:t>Now it’s clear that Series and </a:t>
            </a:r>
            <a:r>
              <a:rPr lang="en-ID" b="0" i="0" u="none" strike="noStrike" dirty="0" err="1">
                <a:solidFill>
                  <a:srgbClr val="000000"/>
                </a:solidFill>
                <a:effectLst/>
                <a:latin typeface="Helvetica Neue" panose="02000503000000020004" pitchFamily="2" charset="0"/>
              </a:rPr>
              <a:t>DataFrame</a:t>
            </a:r>
            <a:r>
              <a:rPr lang="en-ID" b="0" i="0" u="none" strike="noStrike" dirty="0">
                <a:solidFill>
                  <a:srgbClr val="000000"/>
                </a:solidFill>
                <a:effectLst/>
                <a:latin typeface="Helvetica Neue" panose="02000503000000020004" pitchFamily="2" charset="0"/>
              </a:rPr>
              <a:t> share the same direction for “axis 0” – it goes along rows direction</a:t>
            </a:r>
          </a:p>
        </p:txBody>
      </p:sp>
    </p:spTree>
    <p:extLst>
      <p:ext uri="{BB962C8B-B14F-4D97-AF65-F5344CB8AC3E}">
        <p14:creationId xmlns:p14="http://schemas.microsoft.com/office/powerpoint/2010/main" val="2211591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C1CFD-092D-7946-DC7D-A32C2BA09191}"/>
              </a:ext>
            </a:extLst>
          </p:cNvPr>
          <p:cNvPicPr>
            <a:picLocks noChangeAspect="1"/>
          </p:cNvPicPr>
          <p:nvPr/>
        </p:nvPicPr>
        <p:blipFill>
          <a:blip r:embed="rId2"/>
          <a:stretch>
            <a:fillRect/>
          </a:stretch>
        </p:blipFill>
        <p:spPr>
          <a:xfrm>
            <a:off x="2649756" y="1451674"/>
            <a:ext cx="5145223" cy="3502617"/>
          </a:xfrm>
          <a:prstGeom prst="rect">
            <a:avLst/>
          </a:prstGeom>
        </p:spPr>
      </p:pic>
      <p:sp>
        <p:nvSpPr>
          <p:cNvPr id="4" name="Rectangle 3">
            <a:extLst>
              <a:ext uri="{FF2B5EF4-FFF2-40B4-BE49-F238E27FC236}">
                <a16:creationId xmlns:a16="http://schemas.microsoft.com/office/drawing/2014/main" id="{CF11CE33-6DED-6EE3-1240-D94DAEC430E0}"/>
              </a:ext>
            </a:extLst>
          </p:cNvPr>
          <p:cNvSpPr/>
          <p:nvPr/>
        </p:nvSpPr>
        <p:spPr>
          <a:xfrm>
            <a:off x="3652434" y="1312190"/>
            <a:ext cx="2019946" cy="3946902"/>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087D64-351A-B37F-575B-7FA2FDEF18DF}"/>
              </a:ext>
            </a:extLst>
          </p:cNvPr>
          <p:cNvSpPr txBox="1"/>
          <p:nvPr/>
        </p:nvSpPr>
        <p:spPr>
          <a:xfrm flipH="1">
            <a:off x="3914567" y="5352082"/>
            <a:ext cx="1307800" cy="523220"/>
          </a:xfrm>
          <a:prstGeom prst="rect">
            <a:avLst/>
          </a:prstGeom>
          <a:noFill/>
        </p:spPr>
        <p:txBody>
          <a:bodyPr wrap="square" rtlCol="0">
            <a:spAutoFit/>
          </a:bodyPr>
          <a:lstStyle/>
          <a:p>
            <a:r>
              <a:rPr lang="en-US" sz="2800" b="1" dirty="0">
                <a:solidFill>
                  <a:schemeClr val="accent1"/>
                </a:solidFill>
                <a:latin typeface="Roboto" panose="02000000000000000000" pitchFamily="2" charset="0"/>
                <a:ea typeface="Roboto" panose="02000000000000000000" pitchFamily="2" charset="0"/>
              </a:rPr>
              <a:t>AXIS 0</a:t>
            </a:r>
          </a:p>
        </p:txBody>
      </p:sp>
      <p:sp>
        <p:nvSpPr>
          <p:cNvPr id="6" name="Rectangle 5">
            <a:extLst>
              <a:ext uri="{FF2B5EF4-FFF2-40B4-BE49-F238E27FC236}">
                <a16:creationId xmlns:a16="http://schemas.microsoft.com/office/drawing/2014/main" id="{9F0F7B29-700F-F150-7129-AEF84EE6B352}"/>
              </a:ext>
            </a:extLst>
          </p:cNvPr>
          <p:cNvSpPr/>
          <p:nvPr/>
        </p:nvSpPr>
        <p:spPr>
          <a:xfrm>
            <a:off x="2649756" y="2588217"/>
            <a:ext cx="5145223" cy="645763"/>
          </a:xfrm>
          <a:prstGeom prst="rect">
            <a:avLst/>
          </a:prstGeom>
          <a:solidFill>
            <a:schemeClr val="accent6">
              <a:alpha val="2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451B9E-BE9B-977C-7B31-5EA80D406C18}"/>
              </a:ext>
            </a:extLst>
          </p:cNvPr>
          <p:cNvSpPr txBox="1"/>
          <p:nvPr/>
        </p:nvSpPr>
        <p:spPr>
          <a:xfrm flipH="1">
            <a:off x="7936377" y="2649488"/>
            <a:ext cx="1307800" cy="523220"/>
          </a:xfrm>
          <a:prstGeom prst="rect">
            <a:avLst/>
          </a:prstGeom>
          <a:noFill/>
        </p:spPr>
        <p:txBody>
          <a:bodyPr wrap="square" rtlCol="0">
            <a:spAutoFit/>
          </a:bodyPr>
          <a:lstStyle/>
          <a:p>
            <a:r>
              <a:rPr lang="en-US" sz="2800" b="1" dirty="0">
                <a:solidFill>
                  <a:schemeClr val="accent6"/>
                </a:solidFill>
                <a:latin typeface="Roboto" panose="02000000000000000000" pitchFamily="2" charset="0"/>
                <a:ea typeface="Roboto" panose="02000000000000000000" pitchFamily="2" charset="0"/>
              </a:rPr>
              <a:t>AXIS 1</a:t>
            </a:r>
          </a:p>
        </p:txBody>
      </p:sp>
    </p:spTree>
    <p:extLst>
      <p:ext uri="{BB962C8B-B14F-4D97-AF65-F5344CB8AC3E}">
        <p14:creationId xmlns:p14="http://schemas.microsoft.com/office/powerpoint/2010/main" val="1211155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A3A142-AFA2-9CC4-99FB-1A548FC19A28}"/>
              </a:ext>
            </a:extLst>
          </p:cNvPr>
          <p:cNvSpPr>
            <a:spLocks noGrp="1"/>
          </p:cNvSpPr>
          <p:nvPr>
            <p:ph type="body" idx="1"/>
          </p:nvPr>
        </p:nvSpPr>
        <p:spPr>
          <a:xfrm>
            <a:off x="2474562" y="1131621"/>
            <a:ext cx="7072394" cy="4594757"/>
          </a:xfrm>
          <a:ln/>
        </p:spPr>
        <p:style>
          <a:lnRef idx="2">
            <a:schemeClr val="accent1"/>
          </a:lnRef>
          <a:fillRef idx="1">
            <a:schemeClr val="lt1"/>
          </a:fillRef>
          <a:effectRef idx="0">
            <a:schemeClr val="accent1"/>
          </a:effectRef>
          <a:fontRef idx="minor">
            <a:schemeClr val="dk1"/>
          </a:fontRef>
        </p:style>
        <p:txBody>
          <a:bodyPr>
            <a:noAutofit/>
          </a:bodyPr>
          <a:lstStyle/>
          <a:p>
            <a:pPr marL="114300" indent="0">
              <a:buNone/>
            </a:pPr>
            <a:r>
              <a:rPr lang="en-US" sz="1400" b="0" dirty="0">
                <a:solidFill>
                  <a:schemeClr val="tx1"/>
                </a:solidFill>
                <a:effectLst/>
                <a:latin typeface="Roboto" panose="02000000000000000000" pitchFamily="2" charset="0"/>
                <a:ea typeface="Roboto" panose="02000000000000000000" pitchFamily="2" charset="0"/>
              </a:rPr>
              <a:t>import pandas as pd</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data = {</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'A': [1, 2, 3],</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'B': [4, 5, 6],</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    	'C': [7, 8, 9]</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a:t>
            </a:r>
          </a:p>
          <a:p>
            <a:pPr marL="114300" indent="0">
              <a:buNone/>
            </a:pPr>
            <a:r>
              <a:rPr lang="en-US" sz="1400" b="0" dirty="0" err="1">
                <a:solidFill>
                  <a:schemeClr val="tx1"/>
                </a:solidFill>
                <a:effectLst/>
                <a:latin typeface="Roboto" panose="02000000000000000000" pitchFamily="2" charset="0"/>
                <a:ea typeface="Roboto" panose="02000000000000000000" pitchFamily="2" charset="0"/>
              </a:rPr>
              <a:t>df</a:t>
            </a:r>
            <a:r>
              <a:rPr lang="en-US" sz="1400" b="0" dirty="0">
                <a:solidFill>
                  <a:schemeClr val="tx1"/>
                </a:solidFill>
                <a:effectLst/>
                <a:latin typeface="Roboto" panose="02000000000000000000" pitchFamily="2" charset="0"/>
                <a:ea typeface="Roboto" panose="02000000000000000000" pitchFamily="2" charset="0"/>
              </a:rPr>
              <a:t> = </a:t>
            </a:r>
            <a:r>
              <a:rPr lang="en-US" sz="1400" b="0" dirty="0" err="1">
                <a:solidFill>
                  <a:schemeClr val="tx1"/>
                </a:solidFill>
                <a:effectLst/>
                <a:latin typeface="Roboto" panose="02000000000000000000" pitchFamily="2" charset="0"/>
                <a:ea typeface="Roboto" panose="02000000000000000000" pitchFamily="2" charset="0"/>
              </a:rPr>
              <a:t>pd.DataFrame</a:t>
            </a:r>
            <a:r>
              <a:rPr lang="en-US" sz="1400" b="0" dirty="0">
                <a:solidFill>
                  <a:schemeClr val="tx1"/>
                </a:solidFill>
                <a:effectLst/>
                <a:latin typeface="Roboto" panose="02000000000000000000" pitchFamily="2" charset="0"/>
                <a:ea typeface="Roboto" panose="02000000000000000000" pitchFamily="2" charset="0"/>
              </a:rPr>
              <a:t>(data)</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Menghitung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jumlah</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untuk</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setiap</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kolom</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menambahkan</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sepanjang</a:t>
            </a:r>
            <a:r>
              <a:rPr lang="en-US" sz="1400" b="0" dirty="0">
                <a:solidFill>
                  <a:schemeClr val="tx1"/>
                </a:solidFill>
                <a:effectLst/>
                <a:latin typeface="Roboto" panose="02000000000000000000" pitchFamily="2" charset="0"/>
                <a:ea typeface="Roboto" panose="02000000000000000000" pitchFamily="2" charset="0"/>
              </a:rPr>
              <a:t> baris)</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print(</a:t>
            </a:r>
            <a:r>
              <a:rPr lang="en-US" sz="1400" b="0" dirty="0" err="1">
                <a:solidFill>
                  <a:schemeClr val="tx1"/>
                </a:solidFill>
                <a:effectLst/>
                <a:latin typeface="Roboto" panose="02000000000000000000" pitchFamily="2" charset="0"/>
                <a:ea typeface="Roboto" panose="02000000000000000000" pitchFamily="2" charset="0"/>
              </a:rPr>
              <a:t>df.sum</a:t>
            </a:r>
            <a:r>
              <a:rPr lang="en-US" sz="1400" b="0" dirty="0">
                <a:solidFill>
                  <a:schemeClr val="tx1"/>
                </a:solidFill>
                <a:effectLst/>
                <a:latin typeface="Roboto" panose="02000000000000000000" pitchFamily="2" charset="0"/>
                <a:ea typeface="Roboto" panose="02000000000000000000" pitchFamily="2" charset="0"/>
              </a:rPr>
              <a:t>(axis=0))</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Menghitung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jumlah</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untuk</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setiap</a:t>
            </a:r>
            <a:r>
              <a:rPr lang="en-US" sz="1400" b="0" dirty="0">
                <a:solidFill>
                  <a:schemeClr val="tx1"/>
                </a:solidFill>
                <a:effectLst/>
                <a:latin typeface="Roboto" panose="02000000000000000000" pitchFamily="2" charset="0"/>
                <a:ea typeface="Roboto" panose="02000000000000000000" pitchFamily="2" charset="0"/>
              </a:rPr>
              <a:t> baris (</a:t>
            </a:r>
            <a:r>
              <a:rPr lang="en-US" sz="1400" b="0" dirty="0" err="1">
                <a:solidFill>
                  <a:schemeClr val="tx1"/>
                </a:solidFill>
                <a:effectLst/>
                <a:latin typeface="Roboto" panose="02000000000000000000" pitchFamily="2" charset="0"/>
                <a:ea typeface="Roboto" panose="02000000000000000000" pitchFamily="2" charset="0"/>
              </a:rPr>
              <a:t>menambahkan</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sepanjang</a:t>
            </a:r>
            <a:r>
              <a:rPr lang="en-US" sz="1400" b="0" dirty="0">
                <a:solidFill>
                  <a:schemeClr val="tx1"/>
                </a:solidFill>
                <a:effectLst/>
                <a:latin typeface="Roboto" panose="02000000000000000000" pitchFamily="2" charset="0"/>
                <a:ea typeface="Roboto" panose="02000000000000000000" pitchFamily="2" charset="0"/>
              </a:rPr>
              <a:t> </a:t>
            </a:r>
            <a:r>
              <a:rPr lang="en-US" sz="1400" b="0" dirty="0" err="1">
                <a:solidFill>
                  <a:schemeClr val="tx1"/>
                </a:solidFill>
                <a:effectLst/>
                <a:latin typeface="Roboto" panose="02000000000000000000" pitchFamily="2" charset="0"/>
                <a:ea typeface="Roboto" panose="02000000000000000000" pitchFamily="2" charset="0"/>
              </a:rPr>
              <a:t>kolom</a:t>
            </a:r>
            <a:r>
              <a:rPr lang="en-US" sz="1400" b="0" dirty="0">
                <a:solidFill>
                  <a:schemeClr val="tx1"/>
                </a:solidFill>
                <a:effectLst/>
                <a:latin typeface="Roboto" panose="02000000000000000000" pitchFamily="2" charset="0"/>
                <a:ea typeface="Roboto" panose="02000000000000000000" pitchFamily="2" charset="0"/>
              </a:rPr>
              <a:t>)</a:t>
            </a:r>
          </a:p>
          <a:p>
            <a:pPr marL="114300" indent="0">
              <a:buNone/>
            </a:pPr>
            <a:r>
              <a:rPr lang="en-US" sz="1400" b="0" dirty="0">
                <a:solidFill>
                  <a:schemeClr val="tx1"/>
                </a:solidFill>
                <a:effectLst/>
                <a:latin typeface="Roboto" panose="02000000000000000000" pitchFamily="2" charset="0"/>
                <a:ea typeface="Roboto" panose="02000000000000000000" pitchFamily="2" charset="0"/>
              </a:rPr>
              <a:t>print(</a:t>
            </a:r>
            <a:r>
              <a:rPr lang="en-US" sz="1400" b="0" dirty="0" err="1">
                <a:solidFill>
                  <a:schemeClr val="tx1"/>
                </a:solidFill>
                <a:effectLst/>
                <a:latin typeface="Roboto" panose="02000000000000000000" pitchFamily="2" charset="0"/>
                <a:ea typeface="Roboto" panose="02000000000000000000" pitchFamily="2" charset="0"/>
              </a:rPr>
              <a:t>df.sum</a:t>
            </a:r>
            <a:r>
              <a:rPr lang="en-US" sz="1400" b="0" dirty="0">
                <a:solidFill>
                  <a:schemeClr val="tx1"/>
                </a:solidFill>
                <a:effectLst/>
                <a:latin typeface="Roboto" panose="02000000000000000000" pitchFamily="2" charset="0"/>
                <a:ea typeface="Roboto" panose="02000000000000000000" pitchFamily="2" charset="0"/>
              </a:rPr>
              <a:t>(axis=1))</a:t>
            </a:r>
          </a:p>
          <a:p>
            <a:pPr marL="114300" indent="0">
              <a:buNone/>
            </a:pPr>
            <a:br>
              <a:rPr lang="en-US" sz="1400" b="0" dirty="0">
                <a:solidFill>
                  <a:schemeClr val="tx1"/>
                </a:solidFill>
                <a:effectLst/>
                <a:latin typeface="Roboto" panose="02000000000000000000" pitchFamily="2" charset="0"/>
                <a:ea typeface="Roboto" panose="02000000000000000000" pitchFamily="2" charset="0"/>
              </a:rPr>
            </a:br>
            <a:endParaRPr lang="en-US" sz="1050" b="0" dirty="0">
              <a:solidFill>
                <a:schemeClr val="tx1"/>
              </a:solidFill>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6815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F1E-612D-4387-F395-C1226084B7C5}"/>
              </a:ext>
            </a:extLst>
          </p:cNvPr>
          <p:cNvSpPr>
            <a:spLocks noGrp="1"/>
          </p:cNvSpPr>
          <p:nvPr>
            <p:ph type="title"/>
          </p:nvPr>
        </p:nvSpPr>
        <p:spPr/>
        <p:txBody>
          <a:bodyPr>
            <a:normAutofit/>
          </a:bodyPr>
          <a:lstStyle/>
          <a:p>
            <a:r>
              <a:rPr lang="en-GB" i="0" dirty="0" err="1">
                <a:ln w="0"/>
                <a:solidFill>
                  <a:schemeClr val="tx1"/>
                </a:solidFill>
                <a:effectLst>
                  <a:outerShdw blurRad="38100" dist="19050" dir="2700000" algn="tl" rotWithShape="0">
                    <a:schemeClr val="dk1">
                      <a:alpha val="40000"/>
                    </a:schemeClr>
                  </a:outerShdw>
                </a:effectLst>
                <a:latin typeface="Söhne"/>
              </a:rPr>
              <a:t>Mengoperasikan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endParaRPr lang="en-GB" dirty="0"/>
          </a:p>
        </p:txBody>
      </p:sp>
      <p:sp>
        <p:nvSpPr>
          <p:cNvPr id="3" name="Text Placeholder 2">
            <a:extLst>
              <a:ext uri="{FF2B5EF4-FFF2-40B4-BE49-F238E27FC236}">
                <a16:creationId xmlns:a16="http://schemas.microsoft.com/office/drawing/2014/main" id="{7C1108B9-93F3-B8C2-E153-00D292CFD515}"/>
              </a:ext>
            </a:extLst>
          </p:cNvPr>
          <p:cNvSpPr>
            <a:spLocks noGrp="1"/>
          </p:cNvSpPr>
          <p:nvPr>
            <p:ph type="body" idx="1"/>
          </p:nvPr>
        </p:nvSpPr>
        <p:spPr>
          <a:xfrm>
            <a:off x="987163" y="1938969"/>
            <a:ext cx="3821935" cy="2625189"/>
          </a:xfrm>
        </p:spPr>
        <p:style>
          <a:lnRef idx="2">
            <a:schemeClr val="accent6"/>
          </a:lnRef>
          <a:fillRef idx="1">
            <a:schemeClr val="lt1"/>
          </a:fillRef>
          <a:effectRef idx="0">
            <a:schemeClr val="accent6"/>
          </a:effectRef>
          <a:fontRef idx="minor">
            <a:schemeClr val="dk1"/>
          </a:fontRef>
        </p:style>
        <p:txBody>
          <a:bodyPr>
            <a:noAutofit/>
          </a:bodyPr>
          <a:lstStyle/>
          <a:p>
            <a:pPr marL="114300" indent="0">
              <a:buNone/>
            </a:pPr>
            <a:r>
              <a:rPr lang="en-GB" sz="1200" b="1" dirty="0"/>
              <a:t>Sub </a:t>
            </a:r>
            <a:r>
              <a:rPr lang="en-GB" sz="1200" b="1" dirty="0" err="1"/>
              <a:t>Materi</a:t>
            </a:r>
            <a:r>
              <a:rPr lang="en-GB" sz="1200" b="1" dirty="0"/>
              <a:t>:</a:t>
            </a:r>
          </a:p>
          <a:p>
            <a:r>
              <a:rPr lang="en-GB" sz="1200" dirty="0" err="1"/>
              <a:t>Mengimpor</a:t>
            </a:r>
            <a:r>
              <a:rPr lang="en-GB" sz="1200" dirty="0"/>
              <a:t> data </a:t>
            </a:r>
            <a:r>
              <a:rPr lang="en-GB" sz="1200" dirty="0" err="1"/>
              <a:t>dari</a:t>
            </a:r>
            <a:r>
              <a:rPr lang="en-GB" sz="1200" dirty="0"/>
              <a:t> CSV.</a:t>
            </a:r>
          </a:p>
          <a:p>
            <a:r>
              <a:rPr lang="en-GB" sz="1200" dirty="0" err="1"/>
              <a:t>Mengimpor</a:t>
            </a:r>
            <a:r>
              <a:rPr lang="en-GB" sz="1200" dirty="0"/>
              <a:t> data </a:t>
            </a:r>
            <a:r>
              <a:rPr lang="en-GB" sz="1200" dirty="0" err="1"/>
              <a:t>dari</a:t>
            </a:r>
            <a:r>
              <a:rPr lang="en-GB" sz="1200" dirty="0"/>
              <a:t> Excel.</a:t>
            </a:r>
          </a:p>
          <a:p>
            <a:r>
              <a:rPr lang="en-GB" sz="1200" dirty="0" err="1"/>
              <a:t>Mengimpor</a:t>
            </a:r>
            <a:r>
              <a:rPr lang="en-GB" sz="1200" dirty="0"/>
              <a:t> data </a:t>
            </a:r>
            <a:r>
              <a:rPr lang="en-GB" sz="1200" dirty="0" err="1"/>
              <a:t>dari</a:t>
            </a:r>
            <a:r>
              <a:rPr lang="en-GB" sz="1200" dirty="0"/>
              <a:t> Database (</a:t>
            </a:r>
            <a:r>
              <a:rPr lang="en-GB" sz="1200" dirty="0" err="1"/>
              <a:t>misal</a:t>
            </a:r>
            <a:r>
              <a:rPr lang="en-GB" sz="1200" dirty="0"/>
              <a:t>: SQL).</a:t>
            </a:r>
          </a:p>
          <a:p>
            <a:r>
              <a:rPr lang="en-GB" sz="1200" dirty="0" err="1"/>
              <a:t>Mengimpor</a:t>
            </a:r>
            <a:r>
              <a:rPr lang="en-GB" sz="1200" dirty="0"/>
              <a:t> data </a:t>
            </a:r>
            <a:r>
              <a:rPr lang="en-GB" sz="1200" dirty="0" err="1"/>
              <a:t>dari</a:t>
            </a:r>
            <a:r>
              <a:rPr lang="en-GB" sz="1200" dirty="0"/>
              <a:t> web (</a:t>
            </a:r>
            <a:r>
              <a:rPr lang="en-GB" sz="1200" dirty="0" err="1"/>
              <a:t>misal</a:t>
            </a:r>
            <a:r>
              <a:rPr lang="en-GB" sz="1200" dirty="0"/>
              <a:t>: </a:t>
            </a:r>
            <a:r>
              <a:rPr lang="en-GB" sz="1200" dirty="0" err="1"/>
              <a:t>dengan</a:t>
            </a:r>
            <a:r>
              <a:rPr lang="en-GB" sz="1200" dirty="0"/>
              <a:t> Web Scraping).</a:t>
            </a:r>
          </a:p>
          <a:p>
            <a:pPr marL="114300" indent="0">
              <a:buNone/>
            </a:pPr>
            <a:r>
              <a:rPr lang="en-GB" sz="1200" b="1" dirty="0"/>
              <a:t>Data </a:t>
            </a:r>
            <a:r>
              <a:rPr lang="en-GB" sz="1200" b="1" dirty="0" err="1"/>
              <a:t>Sampel</a:t>
            </a:r>
            <a:r>
              <a:rPr lang="en-GB" sz="1200" b="1" dirty="0"/>
              <a:t>:</a:t>
            </a:r>
          </a:p>
          <a:p>
            <a:r>
              <a:rPr lang="en-GB" sz="1200" dirty="0"/>
              <a:t>data_sample.csv, data_sample.xlsx.</a:t>
            </a:r>
          </a:p>
        </p:txBody>
      </p:sp>
      <p:sp>
        <p:nvSpPr>
          <p:cNvPr id="5" name="TextBox 4">
            <a:extLst>
              <a:ext uri="{FF2B5EF4-FFF2-40B4-BE49-F238E27FC236}">
                <a16:creationId xmlns:a16="http://schemas.microsoft.com/office/drawing/2014/main" id="{442B3ECE-6690-3280-971C-81AE095F4B46}"/>
              </a:ext>
            </a:extLst>
          </p:cNvPr>
          <p:cNvSpPr txBox="1"/>
          <p:nvPr/>
        </p:nvSpPr>
        <p:spPr>
          <a:xfrm>
            <a:off x="5475383" y="1938969"/>
            <a:ext cx="5729454" cy="2893100"/>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GB" dirty="0"/>
              <a:t>import pandas as pd</a:t>
            </a:r>
          </a:p>
          <a:p>
            <a:endParaRPr lang="en-GB" dirty="0"/>
          </a:p>
          <a:p>
            <a:r>
              <a:rPr lang="en-GB" dirty="0"/>
              <a:t># Dari CSV</a:t>
            </a:r>
          </a:p>
          <a:p>
            <a:r>
              <a:rPr lang="en-GB" dirty="0" err="1"/>
              <a:t>data_csv</a:t>
            </a:r>
            <a:r>
              <a:rPr lang="en-GB" dirty="0"/>
              <a:t> = </a:t>
            </a:r>
            <a:r>
              <a:rPr lang="en-GB" dirty="0" err="1"/>
              <a:t>pd.read_csv</a:t>
            </a:r>
            <a:r>
              <a:rPr lang="en-GB" dirty="0"/>
              <a:t>('data_sample.csv')</a:t>
            </a:r>
          </a:p>
          <a:p>
            <a:endParaRPr lang="en-GB" dirty="0"/>
          </a:p>
          <a:p>
            <a:r>
              <a:rPr lang="en-GB" dirty="0"/>
              <a:t># Dari Excel</a:t>
            </a:r>
          </a:p>
          <a:p>
            <a:r>
              <a:rPr lang="en-GB" dirty="0" err="1"/>
              <a:t>data_excel</a:t>
            </a:r>
            <a:r>
              <a:rPr lang="en-GB" dirty="0"/>
              <a:t> = </a:t>
            </a:r>
            <a:r>
              <a:rPr lang="en-GB" dirty="0" err="1"/>
              <a:t>pd.read_excel</a:t>
            </a:r>
            <a:r>
              <a:rPr lang="en-GB" dirty="0"/>
              <a:t>('data_sample.xlsx')</a:t>
            </a:r>
          </a:p>
          <a:p>
            <a:endParaRPr lang="en-GB" dirty="0"/>
          </a:p>
          <a:p>
            <a:r>
              <a:rPr lang="en-GB" dirty="0"/>
              <a:t># Dari SQL (</a:t>
            </a:r>
            <a:r>
              <a:rPr lang="en-GB" dirty="0" err="1"/>
              <a:t>contoh</a:t>
            </a:r>
            <a:r>
              <a:rPr lang="en-GB" dirty="0"/>
              <a:t> </a:t>
            </a:r>
            <a:r>
              <a:rPr lang="en-GB" dirty="0" err="1"/>
              <a:t>dengan</a:t>
            </a:r>
            <a:r>
              <a:rPr lang="en-GB" dirty="0"/>
              <a:t> SQLite)</a:t>
            </a:r>
          </a:p>
          <a:p>
            <a:r>
              <a:rPr lang="en-GB" dirty="0"/>
              <a:t>import sqlite3</a:t>
            </a:r>
          </a:p>
          <a:p>
            <a:r>
              <a:rPr lang="en-GB" dirty="0"/>
              <a:t>conn = sqlite3.connect('</a:t>
            </a:r>
            <a:r>
              <a:rPr lang="en-GB" dirty="0" err="1"/>
              <a:t>database_sample.db</a:t>
            </a:r>
            <a:r>
              <a:rPr lang="en-GB" dirty="0"/>
              <a:t>')</a:t>
            </a:r>
          </a:p>
          <a:p>
            <a:r>
              <a:rPr lang="en-GB" dirty="0" err="1"/>
              <a:t>data_sql</a:t>
            </a:r>
            <a:r>
              <a:rPr lang="en-GB" dirty="0"/>
              <a:t> = </a:t>
            </a:r>
            <a:r>
              <a:rPr lang="en-GB" dirty="0" err="1"/>
              <a:t>pd.read_sql_query</a:t>
            </a:r>
            <a:r>
              <a:rPr lang="en-GB" dirty="0"/>
              <a:t>('SELECT * FROM </a:t>
            </a:r>
            <a:r>
              <a:rPr lang="en-GB" dirty="0" err="1"/>
              <a:t>table_sample</a:t>
            </a:r>
            <a:r>
              <a:rPr lang="en-GB" dirty="0"/>
              <a:t>', conn)</a:t>
            </a:r>
          </a:p>
          <a:p>
            <a:endParaRPr lang="en-GB" dirty="0"/>
          </a:p>
        </p:txBody>
      </p:sp>
    </p:spTree>
    <p:extLst>
      <p:ext uri="{BB962C8B-B14F-4D97-AF65-F5344CB8AC3E}">
        <p14:creationId xmlns:p14="http://schemas.microsoft.com/office/powerpoint/2010/main" val="77700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028" name="Picture 4">
            <a:extLst>
              <a:ext uri="{FF2B5EF4-FFF2-40B4-BE49-F238E27FC236}">
                <a16:creationId xmlns:a16="http://schemas.microsoft.com/office/drawing/2014/main" id="{B316F61C-BFC6-6615-1BB9-8ACEC08EA9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3" r="11626" b="-104"/>
          <a:stretch/>
        </p:blipFill>
        <p:spPr bwMode="auto">
          <a:xfrm>
            <a:off x="49396" y="433953"/>
            <a:ext cx="5846217" cy="57117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A1C9D2-504E-1B90-040D-33A2AC835D7D}"/>
              </a:ext>
            </a:extLst>
          </p:cNvPr>
          <p:cNvSpPr txBox="1"/>
          <p:nvPr/>
        </p:nvSpPr>
        <p:spPr>
          <a:xfrm>
            <a:off x="5895613" y="2436481"/>
            <a:ext cx="5846217" cy="1631216"/>
          </a:xfrm>
          <a:prstGeom prst="rect">
            <a:avLst/>
          </a:prstGeom>
          <a:noFill/>
        </p:spPr>
        <p:txBody>
          <a:bodyPr wrap="square" lIns="91440" tIns="45720" rIns="91440" bIns="45720" anchor="t">
            <a:spAutoFit/>
          </a:bodyPr>
          <a:lstStyle/>
          <a:p>
            <a:r>
              <a:rPr lang="en-GB" sz="2000" dirty="0" err="1">
                <a:latin typeface="Roboto" panose="02000000000000000000" pitchFamily="2" charset="0"/>
                <a:ea typeface="Roboto" panose="02000000000000000000" pitchFamily="2" charset="0"/>
              </a:rPr>
              <a:t>Metode</a:t>
            </a:r>
            <a:r>
              <a:rPr lang="en-GB" sz="2000" dirty="0">
                <a:latin typeface="Roboto" panose="02000000000000000000" pitchFamily="2" charset="0"/>
                <a:ea typeface="Roboto" panose="02000000000000000000" pitchFamily="2" charset="0"/>
              </a:rPr>
              <a:t> data </a:t>
            </a:r>
            <a:r>
              <a:rPr lang="en-GB" sz="2000" i="1" dirty="0">
                <a:latin typeface="Roboto" panose="02000000000000000000" pitchFamily="2" charset="0"/>
                <a:ea typeface="Roboto" panose="02000000000000000000" pitchFamily="2" charset="0"/>
              </a:rPr>
              <a:t>preprocessing </a:t>
            </a:r>
            <a:r>
              <a:rPr lang="en-GB" sz="2000" dirty="0" err="1">
                <a:latin typeface="Roboto" panose="02000000000000000000" pitchFamily="2" charset="0"/>
                <a:ea typeface="Roboto" panose="02000000000000000000" pitchFamily="2" charset="0"/>
              </a:rPr>
              <a:t>digunakan</a:t>
            </a:r>
            <a:r>
              <a:rPr lang="en-GB" sz="2000" dirty="0">
                <a:latin typeface="Roboto" panose="02000000000000000000" pitchFamily="2" charset="0"/>
                <a:ea typeface="Roboto" panose="02000000000000000000" pitchFamily="2" charset="0"/>
              </a:rPr>
              <a:t> </a:t>
            </a:r>
            <a:r>
              <a:rPr lang="en-GB" sz="2000" dirty="0" err="1">
                <a:latin typeface="Roboto" panose="02000000000000000000" pitchFamily="2" charset="0"/>
                <a:ea typeface="Roboto" panose="02000000000000000000" pitchFamily="2" charset="0"/>
              </a:rPr>
              <a:t>untuk</a:t>
            </a:r>
            <a:r>
              <a:rPr lang="en-GB" sz="2000" dirty="0">
                <a:latin typeface="Roboto" panose="02000000000000000000" pitchFamily="2" charset="0"/>
                <a:ea typeface="Roboto" panose="02000000000000000000" pitchFamily="2" charset="0"/>
              </a:rPr>
              <a:t> </a:t>
            </a:r>
            <a:r>
              <a:rPr lang="en-GB" sz="2000" dirty="0" err="1">
                <a:latin typeface="Roboto" panose="02000000000000000000" pitchFamily="2" charset="0"/>
                <a:ea typeface="Roboto" panose="02000000000000000000" pitchFamily="2" charset="0"/>
              </a:rPr>
              <a:t>menghilangkan</a:t>
            </a:r>
            <a:r>
              <a:rPr lang="en-GB" sz="20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gangguan</a:t>
            </a:r>
            <a:r>
              <a:rPr lang="en-GB" sz="2000" dirty="0">
                <a:latin typeface="Roboto" panose="02000000000000000000" pitchFamily="2" charset="0"/>
                <a:ea typeface="Roboto" panose="02000000000000000000" pitchFamily="2" charset="0"/>
              </a:rPr>
              <a:t> (</a:t>
            </a:r>
            <a:r>
              <a:rPr lang="en-GB" sz="2000" i="1" dirty="0">
                <a:latin typeface="Roboto" panose="02000000000000000000" pitchFamily="2" charset="0"/>
                <a:ea typeface="Roboto" panose="02000000000000000000" pitchFamily="2" charset="0"/>
              </a:rPr>
              <a:t>noise</a:t>
            </a:r>
            <a:r>
              <a:rPr lang="en-GB" sz="20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nilai</a:t>
            </a:r>
            <a:r>
              <a:rPr lang="en-GB" sz="2000" dirty="0">
                <a:latin typeface="Roboto" panose="02000000000000000000" pitchFamily="2" charset="0"/>
                <a:ea typeface="Roboto" panose="02000000000000000000" pitchFamily="2" charset="0"/>
              </a:rPr>
              <a:t> yang </a:t>
            </a:r>
            <a:r>
              <a:rPr lang="en-GB" sz="2000" dirty="0" err="1">
                <a:latin typeface="Roboto" panose="02000000000000000000" pitchFamily="2" charset="0"/>
                <a:ea typeface="Roboto" panose="02000000000000000000" pitchFamily="2" charset="0"/>
              </a:rPr>
              <a:t>hilang</a:t>
            </a:r>
            <a:r>
              <a:rPr lang="en-GB" sz="2000" dirty="0">
                <a:latin typeface="Roboto" panose="02000000000000000000" pitchFamily="2" charset="0"/>
                <a:ea typeface="Roboto" panose="02000000000000000000" pitchFamily="2" charset="0"/>
              </a:rPr>
              <a:t> (</a:t>
            </a:r>
            <a:r>
              <a:rPr lang="en-GB" sz="2000" i="1" dirty="0">
                <a:latin typeface="Roboto" panose="02000000000000000000" pitchFamily="2" charset="0"/>
                <a:ea typeface="Roboto" panose="02000000000000000000" pitchFamily="2" charset="0"/>
              </a:rPr>
              <a:t>missing value</a:t>
            </a:r>
            <a:r>
              <a:rPr lang="en-GB" sz="2000" dirty="0">
                <a:latin typeface="Roboto" panose="02000000000000000000" pitchFamily="2" charset="0"/>
                <a:ea typeface="Roboto" panose="02000000000000000000" pitchFamily="2" charset="0"/>
              </a:rPr>
              <a:t>),dan ;</a:t>
            </a:r>
          </a:p>
          <a:p>
            <a:pPr marL="342900" indent="-342900">
              <a:buFont typeface="Arial" panose="020B0604020202020204" pitchFamily="34" charset="0"/>
              <a:buChar char="•"/>
            </a:pPr>
            <a:r>
              <a:rPr lang="en-GB" sz="2000" dirty="0" err="1">
                <a:latin typeface="Roboto" panose="02000000000000000000" pitchFamily="2" charset="0"/>
                <a:ea typeface="Roboto" panose="02000000000000000000" pitchFamily="2" charset="0"/>
              </a:rPr>
              <a:t>ketidakkonsistenan</a:t>
            </a:r>
            <a:r>
              <a:rPr lang="en-GB" sz="2000" dirty="0">
                <a:latin typeface="Roboto" panose="02000000000000000000" pitchFamily="2" charset="0"/>
                <a:ea typeface="Roboto" panose="02000000000000000000" pitchFamily="2" charset="0"/>
              </a:rPr>
              <a:t> data. </a:t>
            </a:r>
            <a:endParaRPr lang="en-US" dirty="0">
              <a:latin typeface="Roboto" panose="02000000000000000000" pitchFamily="2" charset="0"/>
              <a:ea typeface="Roboto" panose="02000000000000000000" pitchFamily="2" charset="0"/>
            </a:endParaRPr>
          </a:p>
        </p:txBody>
      </p:sp>
      <p:pic>
        <p:nvPicPr>
          <p:cNvPr id="2" name="Picture 4">
            <a:extLst>
              <a:ext uri="{FF2B5EF4-FFF2-40B4-BE49-F238E27FC236}">
                <a16:creationId xmlns:a16="http://schemas.microsoft.com/office/drawing/2014/main" id="{0389233E-C2B8-9B28-27F8-75ED51B29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33" r="11626" b="-104"/>
          <a:stretch/>
        </p:blipFill>
        <p:spPr bwMode="auto">
          <a:xfrm>
            <a:off x="49396" y="402957"/>
            <a:ext cx="5846217" cy="571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306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687213" y="1690688"/>
            <a:ext cx="10180134" cy="2991481"/>
          </a:xfrm>
          <a:prstGeom prst="rect">
            <a:avLst/>
          </a:prstGeom>
          <a:ln>
            <a:solidFill>
              <a:schemeClr val="tx1"/>
            </a:solidFill>
          </a:ln>
        </p:spPr>
      </p:pic>
    </p:spTree>
    <p:extLst>
      <p:ext uri="{BB962C8B-B14F-4D97-AF65-F5344CB8AC3E}">
        <p14:creationId xmlns:p14="http://schemas.microsoft.com/office/powerpoint/2010/main" val="245286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B67-6801-24F6-7B4E-B08797DB7867}"/>
              </a:ext>
            </a:extLst>
          </p:cNvPr>
          <p:cNvSpPr>
            <a:spLocks noGrp="1"/>
          </p:cNvSpPr>
          <p:nvPr>
            <p:ph type="title"/>
          </p:nvPr>
        </p:nvSpPr>
        <p:spPr/>
        <p:txBody>
          <a:bodyPr/>
          <a:lstStyle/>
          <a:p>
            <a:r>
              <a:rPr lang="en-ID" i="0" u="none" strike="noStrike" dirty="0">
                <a:solidFill>
                  <a:srgbClr val="000000"/>
                </a:solidFill>
                <a:effectLst/>
                <a:latin typeface="Helvetica Neue" panose="02000503000000020004" pitchFamily="2" charset="0"/>
              </a:rPr>
              <a:t>Create and Load </a:t>
            </a:r>
            <a:r>
              <a:rPr lang="en-ID" i="0" u="none" strike="noStrike" dirty="0" err="1">
                <a:solidFill>
                  <a:srgbClr val="000000"/>
                </a:solidFill>
                <a:effectLst/>
                <a:latin typeface="Helvetica Neue" panose="02000503000000020004" pitchFamily="2" charset="0"/>
              </a:rPr>
              <a:t>Dataframe</a:t>
            </a:r>
            <a:r>
              <a:rPr lang="en-ID" i="0" u="none" strike="noStrike" dirty="0">
                <a:solidFill>
                  <a:srgbClr val="000000"/>
                </a:solidFill>
                <a:effectLst/>
                <a:latin typeface="Helvetica Neue" panose="02000503000000020004" pitchFamily="2" charset="0"/>
              </a:rPr>
              <a:t> - Sales</a:t>
            </a:r>
            <a:endParaRPr lang="en-US" dirty="0"/>
          </a:p>
        </p:txBody>
      </p:sp>
      <p:pic>
        <p:nvPicPr>
          <p:cNvPr id="15" name="Picture 14">
            <a:extLst>
              <a:ext uri="{FF2B5EF4-FFF2-40B4-BE49-F238E27FC236}">
                <a16:creationId xmlns:a16="http://schemas.microsoft.com/office/drawing/2014/main" id="{E9B9D7CF-E853-36C9-2B23-B3F743666A6E}"/>
              </a:ext>
            </a:extLst>
          </p:cNvPr>
          <p:cNvPicPr>
            <a:picLocks noChangeAspect="1"/>
          </p:cNvPicPr>
          <p:nvPr/>
        </p:nvPicPr>
        <p:blipFill>
          <a:blip r:embed="rId2"/>
          <a:stretch>
            <a:fillRect/>
          </a:stretch>
        </p:blipFill>
        <p:spPr>
          <a:xfrm>
            <a:off x="571913" y="1318052"/>
            <a:ext cx="10180134" cy="2991481"/>
          </a:xfrm>
          <a:prstGeom prst="rect">
            <a:avLst/>
          </a:prstGeom>
          <a:ln>
            <a:solidFill>
              <a:schemeClr val="tx1"/>
            </a:solidFill>
          </a:ln>
        </p:spPr>
      </p:pic>
      <p:sp>
        <p:nvSpPr>
          <p:cNvPr id="3" name="Arrow: Down 2">
            <a:extLst>
              <a:ext uri="{FF2B5EF4-FFF2-40B4-BE49-F238E27FC236}">
                <a16:creationId xmlns:a16="http://schemas.microsoft.com/office/drawing/2014/main" id="{00759A57-D8C7-D706-BA46-326ADDB2E5C9}"/>
              </a:ext>
            </a:extLst>
          </p:cNvPr>
          <p:cNvSpPr/>
          <p:nvPr/>
        </p:nvSpPr>
        <p:spPr>
          <a:xfrm>
            <a:off x="4362679" y="4394999"/>
            <a:ext cx="1553378" cy="3749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FC6D34B-DAB7-FB4E-9F41-7108FA672E2B}"/>
              </a:ext>
            </a:extLst>
          </p:cNvPr>
          <p:cNvSpPr txBox="1"/>
          <p:nvPr/>
        </p:nvSpPr>
        <p:spPr>
          <a:xfrm>
            <a:off x="685963" y="6182476"/>
            <a:ext cx="9095765"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err="1"/>
              <a:t>url</a:t>
            </a:r>
            <a:r>
              <a:rPr lang="en-GB" dirty="0"/>
              <a:t> = "https://raw.githubusercontent.com/</a:t>
            </a:r>
            <a:r>
              <a:rPr lang="en-GB" dirty="0" err="1"/>
              <a:t>kelvingrovebrothers</a:t>
            </a:r>
            <a:r>
              <a:rPr lang="en-GB" dirty="0"/>
              <a:t>/</a:t>
            </a:r>
            <a:r>
              <a:rPr lang="en-GB" dirty="0" err="1"/>
              <a:t>Data_Preparation</a:t>
            </a:r>
            <a:r>
              <a:rPr lang="en-GB" dirty="0"/>
              <a:t>/main/Data_Sales_Latihan.csv"</a:t>
            </a:r>
          </a:p>
        </p:txBody>
      </p:sp>
      <p:sp>
        <p:nvSpPr>
          <p:cNvPr id="5" name="TextBox 4">
            <a:extLst>
              <a:ext uri="{FF2B5EF4-FFF2-40B4-BE49-F238E27FC236}">
                <a16:creationId xmlns:a16="http://schemas.microsoft.com/office/drawing/2014/main" id="{CB8F9ED9-C831-9D48-8560-D37B485D78ED}"/>
              </a:ext>
            </a:extLst>
          </p:cNvPr>
          <p:cNvSpPr txBox="1"/>
          <p:nvPr/>
        </p:nvSpPr>
        <p:spPr>
          <a:xfrm flipH="1">
            <a:off x="685963" y="4937616"/>
            <a:ext cx="3354183" cy="1077218"/>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r>
              <a:rPr lang="en-US" sz="1600" dirty="0" err="1"/>
              <a:t>Terdapat</a:t>
            </a:r>
            <a:r>
              <a:rPr lang="en-US" sz="1600" dirty="0"/>
              <a:t> data </a:t>
            </a:r>
            <a:r>
              <a:rPr lang="en-US" sz="1600" dirty="0" err="1"/>
              <a:t>kosong</a:t>
            </a:r>
            <a:r>
              <a:rPr lang="en-US" sz="1600" dirty="0"/>
              <a:t> (missing value) yang </a:t>
            </a:r>
            <a:r>
              <a:rPr lang="en-US" sz="1600" dirty="0" err="1">
                <a:solidFill>
                  <a:srgbClr val="000000"/>
                </a:solidFill>
              </a:rPr>
              <a:t>dilambangkan</a:t>
            </a:r>
            <a:r>
              <a:rPr lang="en-US" sz="1600" dirty="0"/>
              <a:t> </a:t>
            </a:r>
            <a:r>
              <a:rPr lang="en-US" sz="1600" dirty="0" err="1"/>
              <a:t>dengan</a:t>
            </a:r>
            <a:r>
              <a:rPr lang="en-US" sz="1600" dirty="0"/>
              <a:t> “</a:t>
            </a:r>
            <a:r>
              <a:rPr lang="en-US" sz="1600" dirty="0" err="1"/>
              <a:t>NaN</a:t>
            </a:r>
            <a:r>
              <a:rPr lang="en-US" sz="1600" dirty="0"/>
              <a:t>”. </a:t>
            </a:r>
            <a:r>
              <a:rPr lang="en-US" sz="1600" dirty="0" err="1"/>
              <a:t>Bagaimana</a:t>
            </a:r>
            <a:r>
              <a:rPr lang="en-US" sz="1600" dirty="0"/>
              <a:t> </a:t>
            </a:r>
            <a:r>
              <a:rPr lang="en-US" sz="1600" dirty="0" err="1"/>
              <a:t>cara</a:t>
            </a:r>
            <a:r>
              <a:rPr lang="en-US" sz="1600" dirty="0"/>
              <a:t> </a:t>
            </a:r>
            <a:r>
              <a:rPr lang="en-US" sz="1600" dirty="0" err="1"/>
              <a:t>mengatasinya</a:t>
            </a:r>
            <a:r>
              <a:rPr lang="en-US" sz="1600" dirty="0"/>
              <a:t>?</a:t>
            </a:r>
            <a:endParaRPr lang="en-GB" sz="1600" dirty="0"/>
          </a:p>
        </p:txBody>
      </p:sp>
      <p:sp>
        <p:nvSpPr>
          <p:cNvPr id="6" name="TextBox 5">
            <a:extLst>
              <a:ext uri="{FF2B5EF4-FFF2-40B4-BE49-F238E27FC236}">
                <a16:creationId xmlns:a16="http://schemas.microsoft.com/office/drawing/2014/main" id="{70C9B578-44EE-9FB1-346D-253B40701D92}"/>
              </a:ext>
            </a:extLst>
          </p:cNvPr>
          <p:cNvSpPr txBox="1"/>
          <p:nvPr/>
        </p:nvSpPr>
        <p:spPr>
          <a:xfrm>
            <a:off x="4197426" y="4937616"/>
            <a:ext cx="6093912" cy="307777"/>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GB" dirty="0" err="1"/>
              <a:t>df.dropna</a:t>
            </a:r>
            <a:r>
              <a:rPr lang="en-GB" dirty="0"/>
              <a:t>(axis=0)  #hapus baris yang </a:t>
            </a:r>
            <a:r>
              <a:rPr lang="en-GB" dirty="0" err="1"/>
              <a:t>mengandung</a:t>
            </a:r>
            <a:r>
              <a:rPr lang="en-GB" dirty="0"/>
              <a:t> </a:t>
            </a:r>
            <a:r>
              <a:rPr lang="en-GB" dirty="0" err="1"/>
              <a:t>NaN</a:t>
            </a:r>
          </a:p>
        </p:txBody>
      </p:sp>
      <p:sp>
        <p:nvSpPr>
          <p:cNvPr id="7" name="TextBox 6">
            <a:extLst>
              <a:ext uri="{FF2B5EF4-FFF2-40B4-BE49-F238E27FC236}">
                <a16:creationId xmlns:a16="http://schemas.microsoft.com/office/drawing/2014/main" id="{B083633C-4F79-31CB-A15B-614ADE77B1FF}"/>
              </a:ext>
            </a:extLst>
          </p:cNvPr>
          <p:cNvSpPr txBox="1"/>
          <p:nvPr/>
        </p:nvSpPr>
        <p:spPr>
          <a:xfrm>
            <a:off x="4197426" y="5323110"/>
            <a:ext cx="6093912" cy="307777"/>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df.dropna</a:t>
            </a:r>
            <a:r>
              <a:rPr lang="en-GB" dirty="0"/>
              <a:t>(axis=1) #hapus kolom yang </a:t>
            </a:r>
            <a:r>
              <a:rPr lang="en-GB" dirty="0" err="1"/>
              <a:t>mengandung</a:t>
            </a:r>
            <a:r>
              <a:rPr lang="en-GB" dirty="0"/>
              <a:t> </a:t>
            </a:r>
            <a:r>
              <a:rPr lang="en-GB" dirty="0" err="1"/>
              <a:t>NaN</a:t>
            </a:r>
          </a:p>
        </p:txBody>
      </p:sp>
      <p:sp>
        <p:nvSpPr>
          <p:cNvPr id="8" name="TextBox 7">
            <a:extLst>
              <a:ext uri="{FF2B5EF4-FFF2-40B4-BE49-F238E27FC236}">
                <a16:creationId xmlns:a16="http://schemas.microsoft.com/office/drawing/2014/main" id="{91318917-2406-BC15-1B45-05077747B5C9}"/>
              </a:ext>
            </a:extLst>
          </p:cNvPr>
          <p:cNvSpPr txBox="1"/>
          <p:nvPr/>
        </p:nvSpPr>
        <p:spPr>
          <a:xfrm>
            <a:off x="4197426" y="5704110"/>
            <a:ext cx="6093912" cy="307777"/>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GB" dirty="0" err="1"/>
              <a:t>df.fillna</a:t>
            </a:r>
            <a:r>
              <a:rPr lang="en-GB" dirty="0"/>
              <a:t>(0) #ganti </a:t>
            </a:r>
            <a:r>
              <a:rPr lang="en-GB" dirty="0" err="1"/>
              <a:t>NaN</a:t>
            </a:r>
            <a:r>
              <a:rPr lang="en-GB" dirty="0"/>
              <a:t> </a:t>
            </a:r>
            <a:r>
              <a:rPr lang="en-GB" dirty="0" err="1"/>
              <a:t>dengan</a:t>
            </a:r>
            <a:r>
              <a:rPr lang="en-GB" dirty="0"/>
              <a:t> </a:t>
            </a:r>
            <a:r>
              <a:rPr lang="en-GB" dirty="0" err="1"/>
              <a:t>angka</a:t>
            </a:r>
            <a:r>
              <a:rPr lang="en-GB" dirty="0"/>
              <a:t> 0</a:t>
            </a:r>
          </a:p>
        </p:txBody>
      </p:sp>
      <p:cxnSp>
        <p:nvCxnSpPr>
          <p:cNvPr id="10" name="Connector: Curved 9">
            <a:extLst>
              <a:ext uri="{FF2B5EF4-FFF2-40B4-BE49-F238E27FC236}">
                <a16:creationId xmlns:a16="http://schemas.microsoft.com/office/drawing/2014/main" id="{41B38260-AAF8-2688-D6DC-FE6C2D474223}"/>
              </a:ext>
            </a:extLst>
          </p:cNvPr>
          <p:cNvCxnSpPr>
            <a:stCxn id="15" idx="3"/>
            <a:endCxn id="4" idx="3"/>
          </p:cNvCxnSpPr>
          <p:nvPr/>
        </p:nvCxnSpPr>
        <p:spPr>
          <a:xfrm flipH="1">
            <a:off x="9781728" y="2813793"/>
            <a:ext cx="970319" cy="3522572"/>
          </a:xfrm>
          <a:prstGeom prst="curvedConnector3">
            <a:avLst>
              <a:gd name="adj1" fmla="val -96224"/>
            </a:avLst>
          </a:prstGeom>
          <a:ln w="28575">
            <a:prstDash val="sysDash"/>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8470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7811-101D-A677-975A-96177018CE3E}"/>
              </a:ext>
            </a:extLst>
          </p:cNvPr>
          <p:cNvSpPr>
            <a:spLocks noGrp="1"/>
          </p:cNvSpPr>
          <p:nvPr>
            <p:ph type="title"/>
          </p:nvPr>
        </p:nvSpPr>
        <p:spPr/>
        <p:txBody>
          <a:bodyPr/>
          <a:lstStyle/>
          <a:p>
            <a:r>
              <a:rPr lang="en-ID" i="0" u="none" strike="noStrike" dirty="0" err="1">
                <a:solidFill>
                  <a:srgbClr val="000000"/>
                </a:solidFill>
                <a:effectLst/>
                <a:latin typeface="Helvetica Neue" panose="02000503000000020004" pitchFamily="2" charset="0"/>
              </a:rPr>
              <a:t>Informasi</a:t>
            </a:r>
            <a:r>
              <a:rPr lang="en-ID" i="0" u="none" strike="noStrike" dirty="0">
                <a:solidFill>
                  <a:srgbClr val="000000"/>
                </a:solidFill>
                <a:effectLst/>
                <a:latin typeface="Helvetica Neue" panose="02000503000000020004" pitchFamily="2" charset="0"/>
              </a:rPr>
              <a:t> </a:t>
            </a:r>
            <a:r>
              <a:rPr lang="en-ID" i="0" u="none" strike="noStrike" dirty="0" err="1">
                <a:solidFill>
                  <a:srgbClr val="000000"/>
                </a:solidFill>
                <a:effectLst/>
                <a:latin typeface="Helvetica Neue" panose="02000503000000020004" pitchFamily="2" charset="0"/>
              </a:rPr>
              <a:t>DataFrame</a:t>
            </a:r>
            <a:endParaRPr lang="en-US" dirty="0"/>
          </a:p>
        </p:txBody>
      </p:sp>
      <p:pic>
        <p:nvPicPr>
          <p:cNvPr id="7" name="Picture 6">
            <a:extLst>
              <a:ext uri="{FF2B5EF4-FFF2-40B4-BE49-F238E27FC236}">
                <a16:creationId xmlns:a16="http://schemas.microsoft.com/office/drawing/2014/main" id="{49F85CDA-0B31-7BF4-7CD2-22A081F1B0AD}"/>
              </a:ext>
            </a:extLst>
          </p:cNvPr>
          <p:cNvPicPr>
            <a:picLocks noChangeAspect="1"/>
          </p:cNvPicPr>
          <p:nvPr/>
        </p:nvPicPr>
        <p:blipFill>
          <a:blip r:embed="rId2"/>
          <a:stretch>
            <a:fillRect/>
          </a:stretch>
        </p:blipFill>
        <p:spPr>
          <a:xfrm>
            <a:off x="838200" y="1232770"/>
            <a:ext cx="7759700" cy="2438400"/>
          </a:xfrm>
          <a:prstGeom prst="rect">
            <a:avLst/>
          </a:prstGeom>
        </p:spPr>
      </p:pic>
      <p:pic>
        <p:nvPicPr>
          <p:cNvPr id="4" name="Picture 3">
            <a:extLst>
              <a:ext uri="{FF2B5EF4-FFF2-40B4-BE49-F238E27FC236}">
                <a16:creationId xmlns:a16="http://schemas.microsoft.com/office/drawing/2014/main" id="{1B7F5BF1-1FFC-80D8-7390-BF6F4184D5A5}"/>
              </a:ext>
            </a:extLst>
          </p:cNvPr>
          <p:cNvPicPr>
            <a:picLocks noChangeAspect="1"/>
          </p:cNvPicPr>
          <p:nvPr/>
        </p:nvPicPr>
        <p:blipFill>
          <a:blip r:embed="rId3"/>
          <a:stretch>
            <a:fillRect/>
          </a:stretch>
        </p:blipFill>
        <p:spPr>
          <a:xfrm>
            <a:off x="2551533" y="3943858"/>
            <a:ext cx="1752845" cy="2076740"/>
          </a:xfrm>
          <a:prstGeom prst="rect">
            <a:avLst/>
          </a:prstGeom>
        </p:spPr>
      </p:pic>
      <p:sp>
        <p:nvSpPr>
          <p:cNvPr id="5" name="TextBox 4">
            <a:extLst>
              <a:ext uri="{FF2B5EF4-FFF2-40B4-BE49-F238E27FC236}">
                <a16:creationId xmlns:a16="http://schemas.microsoft.com/office/drawing/2014/main" id="{ECCD48AC-C520-3B82-C016-4E898C1247BE}"/>
              </a:ext>
            </a:extLst>
          </p:cNvPr>
          <p:cNvSpPr txBox="1"/>
          <p:nvPr/>
        </p:nvSpPr>
        <p:spPr>
          <a:xfrm>
            <a:off x="5160723" y="4037774"/>
            <a:ext cx="1249060"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err="1"/>
              <a:t>df</a:t>
            </a:r>
            <a:r>
              <a:rPr lang="en-US" dirty="0"/>
              <a:t>. Press Tab</a:t>
            </a:r>
            <a:endParaRPr lang="en-GB" dirty="0"/>
          </a:p>
        </p:txBody>
      </p:sp>
      <p:cxnSp>
        <p:nvCxnSpPr>
          <p:cNvPr id="8" name="Connector: Elbow 7">
            <a:extLst>
              <a:ext uri="{FF2B5EF4-FFF2-40B4-BE49-F238E27FC236}">
                <a16:creationId xmlns:a16="http://schemas.microsoft.com/office/drawing/2014/main" id="{D109FB9C-7928-E6FB-8C98-6E4C4CB05112}"/>
              </a:ext>
            </a:extLst>
          </p:cNvPr>
          <p:cNvCxnSpPr>
            <a:cxnSpLocks/>
            <a:stCxn id="5" idx="2"/>
            <a:endCxn id="4" idx="3"/>
          </p:cNvCxnSpPr>
          <p:nvPr/>
        </p:nvCxnSpPr>
        <p:spPr>
          <a:xfrm rot="5400000">
            <a:off x="4726478" y="3923452"/>
            <a:ext cx="636677" cy="14808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077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B311-F43E-8940-65C9-78067F493579}"/>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Selecting and Filtering Data</a:t>
            </a:r>
            <a:endParaRPr lang="en-US" dirty="0"/>
          </a:p>
        </p:txBody>
      </p:sp>
      <p:pic>
        <p:nvPicPr>
          <p:cNvPr id="5" name="Picture 4">
            <a:extLst>
              <a:ext uri="{FF2B5EF4-FFF2-40B4-BE49-F238E27FC236}">
                <a16:creationId xmlns:a16="http://schemas.microsoft.com/office/drawing/2014/main" id="{EB330683-A705-2BAF-FEB4-A718DED26755}"/>
              </a:ext>
            </a:extLst>
          </p:cNvPr>
          <p:cNvPicPr>
            <a:picLocks noChangeAspect="1"/>
          </p:cNvPicPr>
          <p:nvPr/>
        </p:nvPicPr>
        <p:blipFill>
          <a:blip r:embed="rId2"/>
          <a:stretch>
            <a:fillRect/>
          </a:stretch>
        </p:blipFill>
        <p:spPr>
          <a:xfrm>
            <a:off x="1068087" y="1690688"/>
            <a:ext cx="5588000" cy="4038600"/>
          </a:xfrm>
          <a:prstGeom prst="rect">
            <a:avLst/>
          </a:prstGeom>
        </p:spPr>
      </p:pic>
      <p:sp>
        <p:nvSpPr>
          <p:cNvPr id="3" name="TextBox 2">
            <a:extLst>
              <a:ext uri="{FF2B5EF4-FFF2-40B4-BE49-F238E27FC236}">
                <a16:creationId xmlns:a16="http://schemas.microsoft.com/office/drawing/2014/main" id="{DB27FB2C-B199-6B02-7C1A-96BC549CF0A4}"/>
              </a:ext>
            </a:extLst>
          </p:cNvPr>
          <p:cNvSpPr txBox="1"/>
          <p:nvPr/>
        </p:nvSpPr>
        <p:spPr>
          <a:xfrm>
            <a:off x="6762106" y="3356973"/>
            <a:ext cx="5187724" cy="1015663"/>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2000" dirty="0" err="1"/>
              <a:t>Bagaimana</a:t>
            </a:r>
            <a:r>
              <a:rPr lang="en-US" sz="2000" dirty="0"/>
              <a:t> </a:t>
            </a:r>
            <a:r>
              <a:rPr lang="en-US" sz="2000" dirty="0" err="1"/>
              <a:t>jika</a:t>
            </a:r>
            <a:r>
              <a:rPr lang="en-US" sz="2000" dirty="0"/>
              <a:t> </a:t>
            </a:r>
            <a:r>
              <a:rPr lang="en-US" sz="2000" dirty="0" err="1"/>
              <a:t>kolom</a:t>
            </a:r>
            <a:r>
              <a:rPr lang="en-US" sz="2000" dirty="0"/>
              <a:t> </a:t>
            </a:r>
            <a:r>
              <a:rPr lang="en-US" sz="2000" dirty="0" err="1"/>
              <a:t>terdiri</a:t>
            </a:r>
            <a:r>
              <a:rPr lang="en-US" sz="2000" dirty="0"/>
              <a:t> </a:t>
            </a:r>
            <a:r>
              <a:rPr lang="en-US" sz="2000" dirty="0" err="1"/>
              <a:t>dari</a:t>
            </a:r>
            <a:r>
              <a:rPr lang="en-US" sz="2000" dirty="0"/>
              <a:t> </a:t>
            </a:r>
            <a:r>
              <a:rPr lang="en-US" sz="2000" dirty="0" err="1"/>
              <a:t>satu</a:t>
            </a:r>
            <a:r>
              <a:rPr lang="en-US" sz="2000" dirty="0"/>
              <a:t> kata?</a:t>
            </a:r>
          </a:p>
          <a:p>
            <a:r>
              <a:rPr lang="en-US" sz="2000" dirty="0" err="1"/>
              <a:t>Bagaimana</a:t>
            </a:r>
            <a:r>
              <a:rPr lang="en-US" sz="2000" dirty="0"/>
              <a:t> </a:t>
            </a:r>
            <a:r>
              <a:rPr lang="en-US" sz="2000" dirty="0" err="1"/>
              <a:t>jika</a:t>
            </a:r>
            <a:r>
              <a:rPr lang="en-US" sz="2000" dirty="0"/>
              <a:t> </a:t>
            </a:r>
            <a:r>
              <a:rPr lang="en-US" sz="2000" dirty="0" err="1"/>
              <a:t>nama</a:t>
            </a:r>
            <a:r>
              <a:rPr lang="en-US" sz="2000" dirty="0"/>
              <a:t> </a:t>
            </a:r>
            <a:r>
              <a:rPr lang="en-US" sz="2000" dirty="0" err="1"/>
              <a:t>kolom</a:t>
            </a:r>
            <a:r>
              <a:rPr lang="en-US" sz="2000" dirty="0"/>
              <a:t> </a:t>
            </a:r>
            <a:r>
              <a:rPr lang="en-US" sz="2000" dirty="0" err="1"/>
              <a:t>terdiri</a:t>
            </a:r>
            <a:r>
              <a:rPr lang="en-US" sz="2000" dirty="0"/>
              <a:t> </a:t>
            </a:r>
            <a:r>
              <a:rPr lang="en-US" sz="2000" dirty="0" err="1"/>
              <a:t>lebih</a:t>
            </a:r>
            <a:r>
              <a:rPr lang="en-US" sz="2000" dirty="0"/>
              <a:t> </a:t>
            </a:r>
            <a:r>
              <a:rPr lang="en-US" sz="2000" dirty="0" err="1"/>
              <a:t>dari</a:t>
            </a:r>
            <a:r>
              <a:rPr lang="en-US" sz="2000" dirty="0"/>
              <a:t> </a:t>
            </a:r>
            <a:r>
              <a:rPr lang="en-US" sz="2000" dirty="0" err="1"/>
              <a:t>satu</a:t>
            </a:r>
            <a:r>
              <a:rPr lang="en-US" sz="2000" dirty="0"/>
              <a:t> kata dan </a:t>
            </a:r>
            <a:r>
              <a:rPr lang="en-US" sz="2000" dirty="0" err="1"/>
              <a:t>dipisahkan</a:t>
            </a:r>
            <a:r>
              <a:rPr lang="en-US" sz="2000" dirty="0"/>
              <a:t> </a:t>
            </a:r>
            <a:r>
              <a:rPr lang="en-US" sz="2000" dirty="0" err="1"/>
              <a:t>karakter</a:t>
            </a:r>
            <a:r>
              <a:rPr lang="en-US" sz="2000" dirty="0"/>
              <a:t> </a:t>
            </a:r>
            <a:r>
              <a:rPr lang="en-US" sz="2000" dirty="0" err="1"/>
              <a:t>khusus</a:t>
            </a:r>
            <a:r>
              <a:rPr lang="en-US" sz="2000" dirty="0"/>
              <a:t>?</a:t>
            </a:r>
            <a:endParaRPr lang="en-GB" sz="2000" dirty="0"/>
          </a:p>
        </p:txBody>
      </p:sp>
      <p:sp>
        <p:nvSpPr>
          <p:cNvPr id="6" name="TextBox 5">
            <a:extLst>
              <a:ext uri="{FF2B5EF4-FFF2-40B4-BE49-F238E27FC236}">
                <a16:creationId xmlns:a16="http://schemas.microsoft.com/office/drawing/2014/main" id="{E104077D-0E94-59B2-8FCB-E235E6A5FE3A}"/>
              </a:ext>
            </a:extLst>
          </p:cNvPr>
          <p:cNvSpPr txBox="1"/>
          <p:nvPr/>
        </p:nvSpPr>
        <p:spPr>
          <a:xfrm>
            <a:off x="5708285" y="3280030"/>
            <a:ext cx="978665"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8000" dirty="0"/>
              <a:t>?</a:t>
            </a:r>
            <a:endParaRPr lang="en-GB" sz="8000" dirty="0"/>
          </a:p>
        </p:txBody>
      </p:sp>
    </p:spTree>
    <p:extLst>
      <p:ext uri="{BB962C8B-B14F-4D97-AF65-F5344CB8AC3E}">
        <p14:creationId xmlns:p14="http://schemas.microsoft.com/office/powerpoint/2010/main" val="351282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6E27-A7AD-31C1-6686-104B5E01B540}"/>
              </a:ext>
            </a:extLst>
          </p:cNvPr>
          <p:cNvSpPr>
            <a:spLocks noGrp="1"/>
          </p:cNvSpPr>
          <p:nvPr>
            <p:ph type="title"/>
          </p:nvPr>
        </p:nvSpPr>
        <p:spPr/>
        <p:txBody>
          <a:bodyPr/>
          <a:lstStyle/>
          <a:p>
            <a:r>
              <a:rPr lang="en-US" dirty="0"/>
              <a:t>Slice Column</a:t>
            </a:r>
          </a:p>
        </p:txBody>
      </p:sp>
      <p:pic>
        <p:nvPicPr>
          <p:cNvPr id="5" name="Picture 4">
            <a:extLst>
              <a:ext uri="{FF2B5EF4-FFF2-40B4-BE49-F238E27FC236}">
                <a16:creationId xmlns:a16="http://schemas.microsoft.com/office/drawing/2014/main" id="{04891A91-FEE6-924B-9157-C95776D3F7F5}"/>
              </a:ext>
            </a:extLst>
          </p:cNvPr>
          <p:cNvPicPr>
            <a:picLocks noChangeAspect="1"/>
          </p:cNvPicPr>
          <p:nvPr/>
        </p:nvPicPr>
        <p:blipFill>
          <a:blip r:embed="rId2"/>
          <a:stretch>
            <a:fillRect/>
          </a:stretch>
        </p:blipFill>
        <p:spPr>
          <a:xfrm>
            <a:off x="1235677" y="1374413"/>
            <a:ext cx="4025900" cy="1511300"/>
          </a:xfrm>
          <a:prstGeom prst="rect">
            <a:avLst/>
          </a:prstGeom>
        </p:spPr>
      </p:pic>
      <p:pic>
        <p:nvPicPr>
          <p:cNvPr id="7" name="Picture 6">
            <a:extLst>
              <a:ext uri="{FF2B5EF4-FFF2-40B4-BE49-F238E27FC236}">
                <a16:creationId xmlns:a16="http://schemas.microsoft.com/office/drawing/2014/main" id="{D34BF990-5E13-5064-F2E7-C641ACC43EF6}"/>
              </a:ext>
            </a:extLst>
          </p:cNvPr>
          <p:cNvPicPr>
            <a:picLocks noChangeAspect="1"/>
          </p:cNvPicPr>
          <p:nvPr/>
        </p:nvPicPr>
        <p:blipFill>
          <a:blip r:embed="rId3"/>
          <a:stretch>
            <a:fillRect/>
          </a:stretch>
        </p:blipFill>
        <p:spPr>
          <a:xfrm>
            <a:off x="1235677" y="3012351"/>
            <a:ext cx="3949700" cy="1765300"/>
          </a:xfrm>
          <a:prstGeom prst="rect">
            <a:avLst/>
          </a:prstGeom>
        </p:spPr>
      </p:pic>
      <p:pic>
        <p:nvPicPr>
          <p:cNvPr id="9" name="Picture 8">
            <a:extLst>
              <a:ext uri="{FF2B5EF4-FFF2-40B4-BE49-F238E27FC236}">
                <a16:creationId xmlns:a16="http://schemas.microsoft.com/office/drawing/2014/main" id="{48857C58-DB53-BA61-9EBF-237EF3265C70}"/>
              </a:ext>
            </a:extLst>
          </p:cNvPr>
          <p:cNvPicPr>
            <a:picLocks noChangeAspect="1"/>
          </p:cNvPicPr>
          <p:nvPr/>
        </p:nvPicPr>
        <p:blipFill>
          <a:blip r:embed="rId4"/>
          <a:stretch>
            <a:fillRect/>
          </a:stretch>
        </p:blipFill>
        <p:spPr>
          <a:xfrm>
            <a:off x="1123548" y="4777651"/>
            <a:ext cx="4597400" cy="1536700"/>
          </a:xfrm>
          <a:prstGeom prst="rect">
            <a:avLst/>
          </a:prstGeom>
        </p:spPr>
      </p:pic>
    </p:spTree>
    <p:extLst>
      <p:ext uri="{BB962C8B-B14F-4D97-AF65-F5344CB8AC3E}">
        <p14:creationId xmlns:p14="http://schemas.microsoft.com/office/powerpoint/2010/main" val="9556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9F16-0F72-54E6-287F-F0932E4011E6}"/>
              </a:ext>
            </a:extLst>
          </p:cNvPr>
          <p:cNvSpPr>
            <a:spLocks noGrp="1"/>
          </p:cNvSpPr>
          <p:nvPr>
            <p:ph type="title"/>
          </p:nvPr>
        </p:nvSpPr>
        <p:spPr>
          <a:xfrm>
            <a:off x="838200" y="1094330"/>
            <a:ext cx="10515600" cy="1325563"/>
          </a:xfrm>
        </p:spPr>
        <p:txBody>
          <a:bodyPr>
            <a:normAutofit/>
          </a:bodyPr>
          <a:lstStyle/>
          <a:p>
            <a:r>
              <a:rPr lang="en-ID" sz="2800" b="1" i="0" u="none" strike="noStrike" dirty="0" err="1">
                <a:solidFill>
                  <a:srgbClr val="000000"/>
                </a:solidFill>
                <a:effectLst/>
                <a:latin typeface="Helvetica Neue" panose="02000503000000020004" pitchFamily="2" charset="0"/>
              </a:rPr>
              <a:t>Mengambil</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seluruh</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kolom</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dari</a:t>
            </a:r>
            <a:r>
              <a:rPr lang="en-ID" sz="2800" b="1" i="0" u="none" strike="noStrike" dirty="0">
                <a:solidFill>
                  <a:srgbClr val="000000"/>
                </a:solidFill>
                <a:effectLst/>
                <a:latin typeface="Helvetica Neue" panose="02000503000000020004" pitchFamily="2" charset="0"/>
              </a:rPr>
              <a:t> </a:t>
            </a:r>
            <a:r>
              <a:rPr lang="en-ID" sz="2800" b="1" i="0" u="none" strike="noStrike" dirty="0" err="1">
                <a:solidFill>
                  <a:srgbClr val="000000"/>
                </a:solidFill>
                <a:effectLst/>
                <a:latin typeface="Helvetica Neue" panose="02000503000000020004" pitchFamily="2" charset="0"/>
              </a:rPr>
              <a:t>suatu</a:t>
            </a:r>
            <a:r>
              <a:rPr lang="en-ID" sz="2800" b="1" i="0" u="none" strike="noStrike" dirty="0">
                <a:solidFill>
                  <a:srgbClr val="000000"/>
                </a:solidFill>
                <a:effectLst/>
                <a:latin typeface="Helvetica Neue" panose="02000503000000020004" pitchFamily="2" charset="0"/>
              </a:rPr>
              <a:t> baris</a:t>
            </a:r>
            <a:endParaRPr lang="en-US" sz="2800" dirty="0"/>
          </a:p>
        </p:txBody>
      </p:sp>
      <p:pic>
        <p:nvPicPr>
          <p:cNvPr id="5" name="Picture 4">
            <a:extLst>
              <a:ext uri="{FF2B5EF4-FFF2-40B4-BE49-F238E27FC236}">
                <a16:creationId xmlns:a16="http://schemas.microsoft.com/office/drawing/2014/main" id="{B8F397BC-2376-6B28-885D-BCA60C28A581}"/>
              </a:ext>
            </a:extLst>
          </p:cNvPr>
          <p:cNvPicPr>
            <a:picLocks noChangeAspect="1"/>
          </p:cNvPicPr>
          <p:nvPr/>
        </p:nvPicPr>
        <p:blipFill>
          <a:blip r:embed="rId2"/>
          <a:stretch>
            <a:fillRect/>
          </a:stretch>
        </p:blipFill>
        <p:spPr>
          <a:xfrm>
            <a:off x="1277315" y="2306497"/>
            <a:ext cx="6743700" cy="2476500"/>
          </a:xfrm>
          <a:prstGeom prst="rect">
            <a:avLst/>
          </a:prstGeom>
        </p:spPr>
      </p:pic>
    </p:spTree>
    <p:extLst>
      <p:ext uri="{BB962C8B-B14F-4D97-AF65-F5344CB8AC3E}">
        <p14:creationId xmlns:p14="http://schemas.microsoft.com/office/powerpoint/2010/main" val="341075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9B598-9582-801C-58FA-D595EF027F3F}"/>
              </a:ext>
            </a:extLst>
          </p:cNvPr>
          <p:cNvPicPr>
            <a:picLocks noChangeAspect="1"/>
          </p:cNvPicPr>
          <p:nvPr/>
        </p:nvPicPr>
        <p:blipFill>
          <a:blip r:embed="rId2"/>
          <a:stretch>
            <a:fillRect/>
          </a:stretch>
        </p:blipFill>
        <p:spPr>
          <a:xfrm>
            <a:off x="1551651" y="2243962"/>
            <a:ext cx="7215947" cy="1537200"/>
          </a:xfrm>
          <a:prstGeom prst="rect">
            <a:avLst/>
          </a:prstGeom>
        </p:spPr>
      </p:pic>
    </p:spTree>
    <p:extLst>
      <p:ext uri="{BB962C8B-B14F-4D97-AF65-F5344CB8AC3E}">
        <p14:creationId xmlns:p14="http://schemas.microsoft.com/office/powerpoint/2010/main" val="1415121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042D41-F7B1-4C2B-FFA7-02C3FB71CBAF}"/>
              </a:ext>
            </a:extLst>
          </p:cNvPr>
          <p:cNvPicPr>
            <a:picLocks noChangeAspect="1"/>
          </p:cNvPicPr>
          <p:nvPr/>
        </p:nvPicPr>
        <p:blipFill>
          <a:blip r:embed="rId2"/>
          <a:stretch>
            <a:fillRect/>
          </a:stretch>
        </p:blipFill>
        <p:spPr>
          <a:xfrm>
            <a:off x="931521" y="329074"/>
            <a:ext cx="7772400" cy="2265548"/>
          </a:xfrm>
          <a:prstGeom prst="rect">
            <a:avLst/>
          </a:prstGeom>
        </p:spPr>
      </p:pic>
      <p:pic>
        <p:nvPicPr>
          <p:cNvPr id="7" name="Picture 6">
            <a:extLst>
              <a:ext uri="{FF2B5EF4-FFF2-40B4-BE49-F238E27FC236}">
                <a16:creationId xmlns:a16="http://schemas.microsoft.com/office/drawing/2014/main" id="{B4FB54D8-10A8-BB80-3E7E-226A86B0D05F}"/>
              </a:ext>
            </a:extLst>
          </p:cNvPr>
          <p:cNvPicPr>
            <a:picLocks noChangeAspect="1"/>
          </p:cNvPicPr>
          <p:nvPr/>
        </p:nvPicPr>
        <p:blipFill>
          <a:blip r:embed="rId3"/>
          <a:stretch>
            <a:fillRect/>
          </a:stretch>
        </p:blipFill>
        <p:spPr>
          <a:xfrm>
            <a:off x="1397414" y="2580834"/>
            <a:ext cx="6159500" cy="850900"/>
          </a:xfrm>
          <a:prstGeom prst="rect">
            <a:avLst/>
          </a:prstGeom>
        </p:spPr>
      </p:pic>
      <p:pic>
        <p:nvPicPr>
          <p:cNvPr id="9" name="Picture 8">
            <a:extLst>
              <a:ext uri="{FF2B5EF4-FFF2-40B4-BE49-F238E27FC236}">
                <a16:creationId xmlns:a16="http://schemas.microsoft.com/office/drawing/2014/main" id="{85B268B6-6179-BFD2-FD02-6C8218F220EB}"/>
              </a:ext>
            </a:extLst>
          </p:cNvPr>
          <p:cNvPicPr>
            <a:picLocks noChangeAspect="1"/>
          </p:cNvPicPr>
          <p:nvPr/>
        </p:nvPicPr>
        <p:blipFill>
          <a:blip r:embed="rId4"/>
          <a:stretch>
            <a:fillRect/>
          </a:stretch>
        </p:blipFill>
        <p:spPr>
          <a:xfrm>
            <a:off x="1397414" y="3269684"/>
            <a:ext cx="5892800" cy="863600"/>
          </a:xfrm>
          <a:prstGeom prst="rect">
            <a:avLst/>
          </a:prstGeom>
        </p:spPr>
      </p:pic>
      <p:pic>
        <p:nvPicPr>
          <p:cNvPr id="11" name="Picture 10">
            <a:extLst>
              <a:ext uri="{FF2B5EF4-FFF2-40B4-BE49-F238E27FC236}">
                <a16:creationId xmlns:a16="http://schemas.microsoft.com/office/drawing/2014/main" id="{FCB34AB8-3376-0FB8-2115-CCE09D09A8A4}"/>
              </a:ext>
            </a:extLst>
          </p:cNvPr>
          <p:cNvPicPr>
            <a:picLocks noChangeAspect="1"/>
          </p:cNvPicPr>
          <p:nvPr/>
        </p:nvPicPr>
        <p:blipFill>
          <a:blip r:embed="rId5"/>
          <a:stretch>
            <a:fillRect/>
          </a:stretch>
        </p:blipFill>
        <p:spPr>
          <a:xfrm>
            <a:off x="1397414" y="4017860"/>
            <a:ext cx="5207000" cy="977900"/>
          </a:xfrm>
          <a:prstGeom prst="rect">
            <a:avLst/>
          </a:prstGeom>
        </p:spPr>
      </p:pic>
      <p:pic>
        <p:nvPicPr>
          <p:cNvPr id="13" name="Picture 12">
            <a:extLst>
              <a:ext uri="{FF2B5EF4-FFF2-40B4-BE49-F238E27FC236}">
                <a16:creationId xmlns:a16="http://schemas.microsoft.com/office/drawing/2014/main" id="{0F5F4F01-E894-391E-3DAC-56671033E6DF}"/>
              </a:ext>
            </a:extLst>
          </p:cNvPr>
          <p:cNvPicPr>
            <a:picLocks noChangeAspect="1"/>
          </p:cNvPicPr>
          <p:nvPr/>
        </p:nvPicPr>
        <p:blipFill>
          <a:blip r:embed="rId6"/>
          <a:stretch>
            <a:fillRect/>
          </a:stretch>
        </p:blipFill>
        <p:spPr>
          <a:xfrm>
            <a:off x="1397414" y="4890216"/>
            <a:ext cx="7112000" cy="1638300"/>
          </a:xfrm>
          <a:prstGeom prst="rect">
            <a:avLst/>
          </a:prstGeom>
        </p:spPr>
      </p:pic>
    </p:spTree>
    <p:extLst>
      <p:ext uri="{BB962C8B-B14F-4D97-AF65-F5344CB8AC3E}">
        <p14:creationId xmlns:p14="http://schemas.microsoft.com/office/powerpoint/2010/main" val="97724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4D3EC-30F9-8A60-A9E7-82D3FC105A39}"/>
              </a:ext>
            </a:extLst>
          </p:cNvPr>
          <p:cNvPicPr>
            <a:picLocks noChangeAspect="1"/>
          </p:cNvPicPr>
          <p:nvPr/>
        </p:nvPicPr>
        <p:blipFill>
          <a:blip r:embed="rId2"/>
          <a:stretch>
            <a:fillRect/>
          </a:stretch>
        </p:blipFill>
        <p:spPr>
          <a:xfrm>
            <a:off x="900894" y="383974"/>
            <a:ext cx="9843039" cy="2308426"/>
          </a:xfrm>
          <a:prstGeom prst="rect">
            <a:avLst/>
          </a:prstGeom>
        </p:spPr>
      </p:pic>
      <p:pic>
        <p:nvPicPr>
          <p:cNvPr id="7" name="Picture 6">
            <a:extLst>
              <a:ext uri="{FF2B5EF4-FFF2-40B4-BE49-F238E27FC236}">
                <a16:creationId xmlns:a16="http://schemas.microsoft.com/office/drawing/2014/main" id="{84C7A9EF-5601-66FD-1841-255906DB9F9F}"/>
              </a:ext>
            </a:extLst>
          </p:cNvPr>
          <p:cNvPicPr>
            <a:picLocks noChangeAspect="1"/>
          </p:cNvPicPr>
          <p:nvPr/>
        </p:nvPicPr>
        <p:blipFill>
          <a:blip r:embed="rId3"/>
          <a:stretch>
            <a:fillRect/>
          </a:stretch>
        </p:blipFill>
        <p:spPr>
          <a:xfrm>
            <a:off x="1790057" y="2746490"/>
            <a:ext cx="6273800" cy="736600"/>
          </a:xfrm>
          <a:prstGeom prst="rect">
            <a:avLst/>
          </a:prstGeom>
        </p:spPr>
      </p:pic>
      <p:pic>
        <p:nvPicPr>
          <p:cNvPr id="9" name="Picture 8">
            <a:extLst>
              <a:ext uri="{FF2B5EF4-FFF2-40B4-BE49-F238E27FC236}">
                <a16:creationId xmlns:a16="http://schemas.microsoft.com/office/drawing/2014/main" id="{357677EA-A503-9925-B84A-A43D192113C3}"/>
              </a:ext>
            </a:extLst>
          </p:cNvPr>
          <p:cNvPicPr>
            <a:picLocks noChangeAspect="1"/>
          </p:cNvPicPr>
          <p:nvPr/>
        </p:nvPicPr>
        <p:blipFill>
          <a:blip r:embed="rId4"/>
          <a:stretch>
            <a:fillRect/>
          </a:stretch>
        </p:blipFill>
        <p:spPr>
          <a:xfrm>
            <a:off x="1790057" y="3546640"/>
            <a:ext cx="6044335" cy="698400"/>
          </a:xfrm>
          <a:prstGeom prst="rect">
            <a:avLst/>
          </a:prstGeom>
        </p:spPr>
      </p:pic>
      <p:pic>
        <p:nvPicPr>
          <p:cNvPr id="11" name="Picture 10">
            <a:extLst>
              <a:ext uri="{FF2B5EF4-FFF2-40B4-BE49-F238E27FC236}">
                <a16:creationId xmlns:a16="http://schemas.microsoft.com/office/drawing/2014/main" id="{CF2B3384-8A08-6A5F-D460-169669479DA0}"/>
              </a:ext>
            </a:extLst>
          </p:cNvPr>
          <p:cNvPicPr>
            <a:picLocks noChangeAspect="1"/>
          </p:cNvPicPr>
          <p:nvPr/>
        </p:nvPicPr>
        <p:blipFill>
          <a:blip r:embed="rId5"/>
          <a:stretch>
            <a:fillRect/>
          </a:stretch>
        </p:blipFill>
        <p:spPr>
          <a:xfrm>
            <a:off x="1790057" y="4922373"/>
            <a:ext cx="3810000" cy="647700"/>
          </a:xfrm>
          <a:prstGeom prst="rect">
            <a:avLst/>
          </a:prstGeom>
        </p:spPr>
      </p:pic>
      <p:pic>
        <p:nvPicPr>
          <p:cNvPr id="13" name="Picture 12">
            <a:extLst>
              <a:ext uri="{FF2B5EF4-FFF2-40B4-BE49-F238E27FC236}">
                <a16:creationId xmlns:a16="http://schemas.microsoft.com/office/drawing/2014/main" id="{5F972DAA-5254-9872-FCF6-16448E5B35B4}"/>
              </a:ext>
            </a:extLst>
          </p:cNvPr>
          <p:cNvPicPr>
            <a:picLocks noChangeAspect="1"/>
          </p:cNvPicPr>
          <p:nvPr/>
        </p:nvPicPr>
        <p:blipFill>
          <a:blip r:embed="rId6"/>
          <a:stretch>
            <a:fillRect/>
          </a:stretch>
        </p:blipFill>
        <p:spPr>
          <a:xfrm>
            <a:off x="1754046" y="4308590"/>
            <a:ext cx="7692021" cy="1472400"/>
          </a:xfrm>
          <a:prstGeom prst="rect">
            <a:avLst/>
          </a:prstGeom>
        </p:spPr>
      </p:pic>
      <p:pic>
        <p:nvPicPr>
          <p:cNvPr id="14" name="Picture 13">
            <a:extLst>
              <a:ext uri="{FF2B5EF4-FFF2-40B4-BE49-F238E27FC236}">
                <a16:creationId xmlns:a16="http://schemas.microsoft.com/office/drawing/2014/main" id="{440AEF49-4C83-DBC5-8470-73512BE738D4}"/>
              </a:ext>
            </a:extLst>
          </p:cNvPr>
          <p:cNvPicPr>
            <a:picLocks noChangeAspect="1"/>
          </p:cNvPicPr>
          <p:nvPr/>
        </p:nvPicPr>
        <p:blipFill>
          <a:blip r:embed="rId7"/>
          <a:stretch>
            <a:fillRect/>
          </a:stretch>
        </p:blipFill>
        <p:spPr>
          <a:xfrm>
            <a:off x="1673667" y="5861230"/>
            <a:ext cx="7772400" cy="551099"/>
          </a:xfrm>
          <a:prstGeom prst="rect">
            <a:avLst/>
          </a:prstGeom>
        </p:spPr>
      </p:pic>
    </p:spTree>
    <p:extLst>
      <p:ext uri="{BB962C8B-B14F-4D97-AF65-F5344CB8AC3E}">
        <p14:creationId xmlns:p14="http://schemas.microsoft.com/office/powerpoint/2010/main" val="240212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3A03BA-F6B7-B77D-3B1A-BEF065B50C3A}"/>
              </a:ext>
            </a:extLst>
          </p:cNvPr>
          <p:cNvPicPr>
            <a:picLocks noChangeAspect="1"/>
          </p:cNvPicPr>
          <p:nvPr/>
        </p:nvPicPr>
        <p:blipFill>
          <a:blip r:embed="rId2"/>
          <a:stretch>
            <a:fillRect/>
          </a:stretch>
        </p:blipFill>
        <p:spPr>
          <a:xfrm>
            <a:off x="623907" y="793065"/>
            <a:ext cx="9597630" cy="1433411"/>
          </a:xfrm>
          <a:prstGeom prst="rect">
            <a:avLst/>
          </a:prstGeom>
        </p:spPr>
      </p:pic>
      <p:pic>
        <p:nvPicPr>
          <p:cNvPr id="9" name="Picture 8">
            <a:extLst>
              <a:ext uri="{FF2B5EF4-FFF2-40B4-BE49-F238E27FC236}">
                <a16:creationId xmlns:a16="http://schemas.microsoft.com/office/drawing/2014/main" id="{F577501C-1F2C-D602-3F34-3ACA6C917887}"/>
              </a:ext>
            </a:extLst>
          </p:cNvPr>
          <p:cNvPicPr>
            <a:picLocks noChangeAspect="1"/>
          </p:cNvPicPr>
          <p:nvPr/>
        </p:nvPicPr>
        <p:blipFill>
          <a:blip r:embed="rId3"/>
          <a:stretch>
            <a:fillRect/>
          </a:stretch>
        </p:blipFill>
        <p:spPr>
          <a:xfrm>
            <a:off x="1592805" y="2458093"/>
            <a:ext cx="7772400" cy="560070"/>
          </a:xfrm>
          <a:prstGeom prst="rect">
            <a:avLst/>
          </a:prstGeom>
        </p:spPr>
      </p:pic>
      <p:pic>
        <p:nvPicPr>
          <p:cNvPr id="11" name="Picture 10">
            <a:extLst>
              <a:ext uri="{FF2B5EF4-FFF2-40B4-BE49-F238E27FC236}">
                <a16:creationId xmlns:a16="http://schemas.microsoft.com/office/drawing/2014/main" id="{BE790345-423B-2C44-64CE-22E1C73ACAE7}"/>
              </a:ext>
            </a:extLst>
          </p:cNvPr>
          <p:cNvPicPr>
            <a:picLocks noChangeAspect="1"/>
          </p:cNvPicPr>
          <p:nvPr/>
        </p:nvPicPr>
        <p:blipFill>
          <a:blip r:embed="rId4"/>
          <a:stretch>
            <a:fillRect/>
          </a:stretch>
        </p:blipFill>
        <p:spPr>
          <a:xfrm>
            <a:off x="1692154" y="3429000"/>
            <a:ext cx="7772400" cy="616672"/>
          </a:xfrm>
          <a:prstGeom prst="rect">
            <a:avLst/>
          </a:prstGeom>
        </p:spPr>
      </p:pic>
    </p:spTree>
    <p:extLst>
      <p:ext uri="{BB962C8B-B14F-4D97-AF65-F5344CB8AC3E}">
        <p14:creationId xmlns:p14="http://schemas.microsoft.com/office/powerpoint/2010/main" val="3551876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2" name="TextBox 1">
            <a:extLst>
              <a:ext uri="{FF2B5EF4-FFF2-40B4-BE49-F238E27FC236}">
                <a16:creationId xmlns:a16="http://schemas.microsoft.com/office/drawing/2014/main" id="{57A01324-2C62-862F-4B17-6A03CFB1C0DB}"/>
              </a:ext>
            </a:extLst>
          </p:cNvPr>
          <p:cNvSpPr txBox="1"/>
          <p:nvPr/>
        </p:nvSpPr>
        <p:spPr>
          <a:xfrm>
            <a:off x="1059053" y="4572687"/>
            <a:ext cx="10703366" cy="830997"/>
          </a:xfrm>
          <a:prstGeom prst="rect">
            <a:avLst/>
          </a:prstGeom>
          <a:noFill/>
        </p:spPr>
        <p:txBody>
          <a:bodyPr wrap="square" lIns="91440" tIns="45720" rIns="91440" bIns="45720" rtlCol="0" anchor="t">
            <a:spAutoFit/>
          </a:bodyPr>
          <a:lstStyle/>
          <a:p>
            <a:pPr algn="ctr"/>
            <a:r>
              <a:rPr lang="en-ID" sz="2400" b="0" i="0" u="none" strike="noStrike" dirty="0">
                <a:solidFill>
                  <a:srgbClr val="000000"/>
                </a:solidFill>
                <a:effectLst/>
                <a:latin typeface="Roboto" panose="02000000000000000000" pitchFamily="2" charset="0"/>
                <a:ea typeface="Roboto" panose="02000000000000000000" pitchFamily="2" charset="0"/>
              </a:rPr>
              <a:t>Proses </a:t>
            </a:r>
            <a:r>
              <a:rPr lang="en-ID" sz="2400" b="1" i="0" u="none" strike="noStrike" dirty="0" err="1">
                <a:solidFill>
                  <a:srgbClr val="000000"/>
                </a:solidFill>
                <a:effectLst/>
                <a:latin typeface="Roboto" panose="02000000000000000000" pitchFamily="2" charset="0"/>
                <a:ea typeface="Roboto" panose="02000000000000000000" pitchFamily="2" charset="0"/>
              </a:rPr>
              <a:t>mengubah</a:t>
            </a:r>
            <a:r>
              <a:rPr lang="en-ID" sz="2400" b="1" i="0" u="none" strike="noStrike" dirty="0">
                <a:solidFill>
                  <a:srgbClr val="000000"/>
                </a:solidFill>
                <a:effectLst/>
                <a:latin typeface="Roboto" panose="02000000000000000000" pitchFamily="2" charset="0"/>
                <a:ea typeface="Roboto" panose="02000000000000000000" pitchFamily="2" charset="0"/>
              </a:rPr>
              <a:t> data </a:t>
            </a:r>
            <a:r>
              <a:rPr lang="en-ID" sz="2400" b="1" i="0" u="none" strike="noStrike" dirty="0" err="1">
                <a:solidFill>
                  <a:srgbClr val="000000"/>
                </a:solidFill>
                <a:effectLst/>
                <a:latin typeface="Roboto" panose="02000000000000000000" pitchFamily="2" charset="0"/>
                <a:ea typeface="Roboto" panose="02000000000000000000" pitchFamily="2" charset="0"/>
              </a:rPr>
              <a:t>mentah</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menjadi</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a:solidFill>
                  <a:srgbClr val="000000"/>
                </a:solidFill>
                <a:effectLst/>
                <a:latin typeface="Roboto" panose="02000000000000000000" pitchFamily="2" charset="0"/>
                <a:ea typeface="Roboto" panose="02000000000000000000" pitchFamily="2" charset="0"/>
              </a:rPr>
              <a:t>data yang </a:t>
            </a:r>
            <a:r>
              <a:rPr lang="en-ID" sz="2400" b="1" i="0" u="none" strike="noStrike" dirty="0" err="1">
                <a:solidFill>
                  <a:srgbClr val="000000"/>
                </a:solidFill>
                <a:effectLst/>
                <a:latin typeface="Roboto" panose="02000000000000000000" pitchFamily="2" charset="0"/>
                <a:ea typeface="Roboto" panose="02000000000000000000" pitchFamily="2" charset="0"/>
              </a:rPr>
              <a:t>berkualitas</a:t>
            </a:r>
            <a:r>
              <a:rPr lang="en-ID" sz="2400" b="1" i="0" u="none" strike="noStrike" dirty="0">
                <a:solidFill>
                  <a:srgbClr val="000000"/>
                </a:solidFill>
                <a:effectLst/>
                <a:latin typeface="Roboto" panose="02000000000000000000" pitchFamily="2" charset="0"/>
                <a:ea typeface="Roboto" panose="02000000000000000000" pitchFamily="2" charset="0"/>
              </a:rPr>
              <a:t> dan </a:t>
            </a:r>
            <a:r>
              <a:rPr lang="en-ID" sz="2400" b="1" i="0" u="none" strike="noStrike" dirty="0" err="1">
                <a:solidFill>
                  <a:srgbClr val="000000"/>
                </a:solidFill>
                <a:effectLst/>
                <a:latin typeface="Roboto" panose="02000000000000000000" pitchFamily="2" charset="0"/>
                <a:ea typeface="Roboto" panose="02000000000000000000" pitchFamily="2" charset="0"/>
              </a:rPr>
              <a:t>siap</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untuk</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digunakan</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0" i="0" u="none" strike="noStrike" dirty="0" err="1">
                <a:solidFill>
                  <a:srgbClr val="000000"/>
                </a:solidFill>
                <a:effectLst/>
                <a:latin typeface="Roboto" panose="02000000000000000000" pitchFamily="2" charset="0"/>
                <a:ea typeface="Roboto" panose="02000000000000000000" pitchFamily="2" charset="0"/>
              </a:rPr>
              <a:t>dalam</a:t>
            </a:r>
            <a:r>
              <a:rPr lang="en-ID" sz="2400" b="0"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a:solidFill>
                  <a:srgbClr val="000000"/>
                </a:solidFill>
                <a:effectLst/>
                <a:latin typeface="Roboto" panose="02000000000000000000" pitchFamily="2" charset="0"/>
                <a:ea typeface="Roboto" panose="02000000000000000000" pitchFamily="2" charset="0"/>
              </a:rPr>
              <a:t>proses </a:t>
            </a:r>
            <a:r>
              <a:rPr lang="en-ID" sz="2400" b="1" i="0" u="none" strike="noStrike" dirty="0" err="1">
                <a:solidFill>
                  <a:srgbClr val="000000"/>
                </a:solidFill>
                <a:effectLst/>
                <a:latin typeface="Roboto" panose="02000000000000000000" pitchFamily="2" charset="0"/>
                <a:ea typeface="Roboto" panose="02000000000000000000" pitchFamily="2" charset="0"/>
              </a:rPr>
              <a:t>analisis</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err="1">
                <a:solidFill>
                  <a:srgbClr val="000000"/>
                </a:solidFill>
                <a:effectLst/>
                <a:latin typeface="Roboto" panose="02000000000000000000" pitchFamily="2" charset="0"/>
                <a:ea typeface="Roboto" panose="02000000000000000000" pitchFamily="2" charset="0"/>
              </a:rPr>
              <a:t>atau</a:t>
            </a:r>
            <a:r>
              <a:rPr lang="en-ID" sz="2400" b="1" i="0" u="none" strike="noStrike" dirty="0">
                <a:solidFill>
                  <a:srgbClr val="000000"/>
                </a:solidFill>
                <a:effectLst/>
                <a:latin typeface="Roboto" panose="02000000000000000000" pitchFamily="2" charset="0"/>
                <a:ea typeface="Roboto" panose="02000000000000000000" pitchFamily="2" charset="0"/>
              </a:rPr>
              <a:t> </a:t>
            </a:r>
            <a:r>
              <a:rPr lang="en-ID" sz="2400" b="1" i="0" u="none" strike="noStrike" dirty="0" err="1">
                <a:solidFill>
                  <a:srgbClr val="000000"/>
                </a:solidFill>
                <a:effectLst/>
                <a:latin typeface="Roboto" panose="02000000000000000000" pitchFamily="2" charset="0"/>
                <a:ea typeface="Roboto" panose="02000000000000000000" pitchFamily="2" charset="0"/>
              </a:rPr>
              <a:t>permodelan</a:t>
            </a:r>
            <a:r>
              <a:rPr lang="en-ID" sz="2400" b="0" i="0" u="none" strike="noStrike" dirty="0">
                <a:solidFill>
                  <a:srgbClr val="000000"/>
                </a:solidFill>
                <a:effectLst/>
                <a:latin typeface="Roboto" panose="02000000000000000000" pitchFamily="2" charset="0"/>
                <a:ea typeface="Roboto" panose="02000000000000000000" pitchFamily="2" charset="0"/>
              </a:rPr>
              <a:t>.</a:t>
            </a:r>
            <a:endParaRPr lang="en-US" sz="2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CBA5ABFE-AAB0-957C-521C-F1503AB8043E}"/>
              </a:ext>
            </a:extLst>
          </p:cNvPr>
          <p:cNvSpPr txBox="1"/>
          <p:nvPr/>
        </p:nvSpPr>
        <p:spPr>
          <a:xfrm>
            <a:off x="1250065" y="1354238"/>
            <a:ext cx="9126216" cy="830997"/>
          </a:xfrm>
          <a:prstGeom prst="rect">
            <a:avLst/>
          </a:prstGeom>
          <a:noFill/>
        </p:spPr>
        <p:txBody>
          <a:bodyPr wrap="none" rtlCol="0">
            <a:spAutoFit/>
          </a:bodyPr>
          <a:lstStyle/>
          <a:p>
            <a:r>
              <a:rPr lang="en-US" sz="4800" dirty="0">
                <a:latin typeface="Roboto" panose="02000000000000000000" pitchFamily="2" charset="0"/>
                <a:ea typeface="Roboto" panose="02000000000000000000" pitchFamily="2" charset="0"/>
              </a:rPr>
              <a:t>Data Preparation/Preprocessing:</a:t>
            </a:r>
          </a:p>
        </p:txBody>
      </p:sp>
      <p:sp>
        <p:nvSpPr>
          <p:cNvPr id="5" name="TextBox 4">
            <a:extLst>
              <a:ext uri="{FF2B5EF4-FFF2-40B4-BE49-F238E27FC236}">
                <a16:creationId xmlns:a16="http://schemas.microsoft.com/office/drawing/2014/main" id="{6CF306DD-B143-4D66-29FF-8ADA4E94B7EF}"/>
              </a:ext>
            </a:extLst>
          </p:cNvPr>
          <p:cNvSpPr txBox="1"/>
          <p:nvPr/>
        </p:nvSpPr>
        <p:spPr>
          <a:xfrm>
            <a:off x="1105547" y="2455728"/>
            <a:ext cx="10703366" cy="1631216"/>
          </a:xfrm>
          <a:prstGeom prst="rect">
            <a:avLst/>
          </a:prstGeom>
          <a:noFill/>
        </p:spPr>
        <p:txBody>
          <a:bodyPr wrap="square" lIns="91440" tIns="45720" rIns="91440" bIns="45720" anchor="t">
            <a:spAutoFit/>
          </a:bodyPr>
          <a:lstStyle/>
          <a:p>
            <a:pPr algn="ctr">
              <a:spcAft>
                <a:spcPts val="600"/>
              </a:spcAft>
            </a:pPr>
            <a:r>
              <a:rPr lang="en-GB" sz="1800" i="1" dirty="0">
                <a:solidFill>
                  <a:schemeClr val="tx1"/>
                </a:solidFill>
                <a:latin typeface="Roboto" panose="02000000000000000000" pitchFamily="2" charset="0"/>
                <a:ea typeface="Roboto" panose="02000000000000000000" pitchFamily="2" charset="0"/>
              </a:rPr>
              <a:t>“P</a:t>
            </a:r>
            <a:r>
              <a:rPr lang="en-GB" sz="1800" b="0" i="1" dirty="0">
                <a:solidFill>
                  <a:schemeClr val="tx1"/>
                </a:solidFill>
                <a:effectLst/>
                <a:latin typeface="Roboto" panose="02000000000000000000" pitchFamily="2" charset="0"/>
                <a:ea typeface="Roboto" panose="02000000000000000000" pitchFamily="2" charset="0"/>
              </a:rPr>
              <a:t>roses </a:t>
            </a:r>
            <a:r>
              <a:rPr lang="en-GB" sz="1800" b="1" i="1" dirty="0" err="1">
                <a:solidFill>
                  <a:schemeClr val="tx1"/>
                </a:solidFill>
                <a:latin typeface="Roboto" panose="02000000000000000000" pitchFamily="2" charset="0"/>
                <a:ea typeface="Roboto" panose="02000000000000000000" pitchFamily="2" charset="0"/>
              </a:rPr>
              <a:t>mengubah</a:t>
            </a:r>
            <a:r>
              <a:rPr lang="en-GB" sz="1800" b="1" i="1" dirty="0">
                <a:solidFill>
                  <a:schemeClr val="tx1"/>
                </a:solidFill>
                <a:latin typeface="Roboto" panose="02000000000000000000" pitchFamily="2" charset="0"/>
                <a:ea typeface="Roboto" panose="02000000000000000000" pitchFamily="2" charset="0"/>
              </a:rPr>
              <a:t> data </a:t>
            </a:r>
            <a:r>
              <a:rPr lang="en-GB" sz="1800" i="1" dirty="0" err="1">
                <a:solidFill>
                  <a:schemeClr val="tx1"/>
                </a:solidFill>
                <a:latin typeface="Roboto" panose="02000000000000000000" pitchFamily="2" charset="0"/>
                <a:ea typeface="Roboto" panose="02000000000000000000" pitchFamily="2" charset="0"/>
              </a:rPr>
              <a:t>ke</a:t>
            </a:r>
            <a:r>
              <a:rPr lang="en-GB" sz="1800" i="1" dirty="0">
                <a:solidFill>
                  <a:schemeClr val="tx1"/>
                </a:solidFill>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dalam</a:t>
            </a:r>
            <a:r>
              <a:rPr lang="en-GB" sz="1800" b="0"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bentuk</a:t>
            </a:r>
            <a:r>
              <a:rPr lang="en-GB" sz="1800" b="1" i="1" dirty="0">
                <a:solidFill>
                  <a:schemeClr val="tx1"/>
                </a:solidFill>
                <a:effectLst/>
                <a:latin typeface="Roboto" panose="02000000000000000000" pitchFamily="2" charset="0"/>
                <a:ea typeface="Roboto" panose="02000000000000000000" pitchFamily="2" charset="0"/>
              </a:rPr>
              <a:t> yang </a:t>
            </a:r>
            <a:r>
              <a:rPr lang="en-GB" sz="1800" b="1" i="1" dirty="0" err="1">
                <a:solidFill>
                  <a:schemeClr val="tx1"/>
                </a:solidFill>
                <a:effectLst/>
                <a:latin typeface="Roboto" panose="02000000000000000000" pitchFamily="2" charset="0"/>
                <a:ea typeface="Roboto" panose="02000000000000000000" pitchFamily="2" charset="0"/>
              </a:rPr>
              <a:t>akan</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lebih</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dipahami</a:t>
            </a:r>
            <a:r>
              <a:rPr lang="en-GB" sz="1800" b="1" i="1" dirty="0">
                <a:solidFill>
                  <a:schemeClr val="tx1"/>
                </a:solidFill>
                <a:effectLst/>
                <a:latin typeface="Roboto" panose="02000000000000000000" pitchFamily="2" charset="0"/>
                <a:ea typeface="Roboto" panose="02000000000000000000" pitchFamily="2" charset="0"/>
              </a:rPr>
              <a:t> </a:t>
            </a:r>
            <a:r>
              <a:rPr lang="en-GB" sz="1800" b="0" i="1" dirty="0">
                <a:solidFill>
                  <a:schemeClr val="tx1"/>
                </a:solidFill>
                <a:effectLst/>
                <a:latin typeface="Roboto" panose="02000000000000000000" pitchFamily="2" charset="0"/>
                <a:ea typeface="Roboto" panose="02000000000000000000" pitchFamily="2" charset="0"/>
              </a:rPr>
              <a:t>oleh </a:t>
            </a:r>
            <a:r>
              <a:rPr lang="en-GB" sz="1800" b="0" i="1" dirty="0" err="1">
                <a:solidFill>
                  <a:schemeClr val="tx1"/>
                </a:solidFill>
                <a:effectLst/>
                <a:latin typeface="Roboto" panose="02000000000000000000" pitchFamily="2" charset="0"/>
                <a:ea typeface="Roboto" panose="02000000000000000000" pitchFamily="2" charset="0"/>
              </a:rPr>
              <a:t>sistem</a:t>
            </a:r>
            <a:r>
              <a:rPr lang="en-GB" sz="1800" b="0" i="1" dirty="0">
                <a:solidFill>
                  <a:schemeClr val="tx1"/>
                </a:solidFill>
                <a:effectLst/>
                <a:latin typeface="Roboto" panose="02000000000000000000" pitchFamily="2" charset="0"/>
                <a:ea typeface="Roboto" panose="02000000000000000000" pitchFamily="2" charset="0"/>
              </a:rPr>
              <a:t>.”</a:t>
            </a:r>
            <a:endParaRPr lang="en-GB" sz="1800" i="1" dirty="0">
              <a:solidFill>
                <a:schemeClr val="tx1"/>
              </a:solidFill>
              <a:latin typeface="Roboto" panose="02000000000000000000" pitchFamily="2" charset="0"/>
              <a:ea typeface="Roboto" panose="02000000000000000000" pitchFamily="2" charset="0"/>
            </a:endParaRPr>
          </a:p>
          <a:p>
            <a:pPr algn="ctr">
              <a:spcAft>
                <a:spcPts val="600"/>
              </a:spcAft>
            </a:pPr>
            <a:r>
              <a:rPr lang="en-GB" sz="1800" i="1" dirty="0">
                <a:solidFill>
                  <a:schemeClr val="tx1"/>
                </a:solidFill>
                <a:latin typeface="Roboto" panose="02000000000000000000" pitchFamily="2" charset="0"/>
                <a:ea typeface="Roboto" panose="02000000000000000000" pitchFamily="2" charset="0"/>
              </a:rPr>
              <a:t>“D</a:t>
            </a:r>
            <a:r>
              <a:rPr lang="en-GB" sz="1800" b="0" i="1" dirty="0">
                <a:solidFill>
                  <a:schemeClr val="tx1"/>
                </a:solidFill>
                <a:effectLst/>
                <a:latin typeface="Roboto" panose="02000000000000000000" pitchFamily="2" charset="0"/>
                <a:ea typeface="Roboto" panose="02000000000000000000" pitchFamily="2" charset="0"/>
              </a:rPr>
              <a:t>ata preprocessing </a:t>
            </a:r>
            <a:r>
              <a:rPr lang="en-GB" sz="1800" b="0" i="1" dirty="0" err="1">
                <a:solidFill>
                  <a:schemeClr val="tx1"/>
                </a:solidFill>
                <a:effectLst/>
                <a:latin typeface="Roboto" panose="02000000000000000000" pitchFamily="2" charset="0"/>
                <a:ea typeface="Roboto" panose="02000000000000000000" pitchFamily="2" charset="0"/>
              </a:rPr>
              <a:t>adalah</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tahapan</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untuk</a:t>
            </a:r>
            <a:r>
              <a:rPr lang="en-GB" sz="1800" b="0"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menghilangkan</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beberapa</a:t>
            </a:r>
            <a:r>
              <a:rPr lang="en-GB" sz="1800" b="1" i="1" dirty="0">
                <a:solidFill>
                  <a:schemeClr val="tx1"/>
                </a:solidFill>
                <a:effectLst/>
                <a:latin typeface="Roboto" panose="02000000000000000000" pitchFamily="2" charset="0"/>
                <a:ea typeface="Roboto" panose="02000000000000000000" pitchFamily="2" charset="0"/>
              </a:rPr>
              <a:t> </a:t>
            </a:r>
            <a:r>
              <a:rPr lang="en-GB" sz="1800" b="1" i="1" dirty="0" err="1">
                <a:solidFill>
                  <a:schemeClr val="tx1"/>
                </a:solidFill>
                <a:effectLst/>
                <a:latin typeface="Roboto" panose="02000000000000000000" pitchFamily="2" charset="0"/>
                <a:ea typeface="Roboto" panose="02000000000000000000" pitchFamily="2" charset="0"/>
              </a:rPr>
              <a:t>permasalahan</a:t>
            </a:r>
            <a:r>
              <a:rPr lang="en-GB" sz="1800" b="1" i="1" dirty="0">
                <a:solidFill>
                  <a:schemeClr val="tx1"/>
                </a:solidFill>
                <a:effectLst/>
                <a:latin typeface="Roboto" panose="02000000000000000000" pitchFamily="2" charset="0"/>
                <a:ea typeface="Roboto" panose="02000000000000000000" pitchFamily="2" charset="0"/>
              </a:rPr>
              <a:t> </a:t>
            </a:r>
            <a:r>
              <a:rPr lang="en-GB" sz="1800" b="0" i="1" dirty="0">
                <a:solidFill>
                  <a:schemeClr val="tx1"/>
                </a:solidFill>
                <a:effectLst/>
                <a:latin typeface="Roboto" panose="02000000000000000000" pitchFamily="2" charset="0"/>
                <a:ea typeface="Roboto" panose="02000000000000000000" pitchFamily="2" charset="0"/>
              </a:rPr>
              <a:t>yang </a:t>
            </a:r>
            <a:r>
              <a:rPr lang="en-GB" sz="1800" b="0" i="1" dirty="0" err="1">
                <a:solidFill>
                  <a:schemeClr val="tx1"/>
                </a:solidFill>
                <a:effectLst/>
                <a:latin typeface="Roboto" panose="02000000000000000000" pitchFamily="2" charset="0"/>
                <a:ea typeface="Roboto" panose="02000000000000000000" pitchFamily="2" charset="0"/>
              </a:rPr>
              <a:t>bisa</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mengganggu</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saat</a:t>
            </a:r>
            <a:r>
              <a:rPr lang="en-GB" sz="1800" b="0" i="1" dirty="0">
                <a:solidFill>
                  <a:schemeClr val="tx1"/>
                </a:solidFill>
                <a:effectLst/>
                <a:latin typeface="Roboto" panose="02000000000000000000" pitchFamily="2" charset="0"/>
                <a:ea typeface="Roboto" panose="02000000000000000000" pitchFamily="2" charset="0"/>
              </a:rPr>
              <a:t> </a:t>
            </a:r>
            <a:r>
              <a:rPr lang="en-GB" sz="1800" b="0" i="1" dirty="0" err="1">
                <a:solidFill>
                  <a:schemeClr val="tx1"/>
                </a:solidFill>
                <a:effectLst/>
                <a:latin typeface="Roboto" panose="02000000000000000000" pitchFamily="2" charset="0"/>
                <a:ea typeface="Roboto" panose="02000000000000000000" pitchFamily="2" charset="0"/>
              </a:rPr>
              <a:t>pemrosesan</a:t>
            </a:r>
            <a:r>
              <a:rPr lang="en-GB" sz="1800" b="0" i="1" dirty="0">
                <a:solidFill>
                  <a:schemeClr val="tx1"/>
                </a:solidFill>
                <a:effectLst/>
                <a:latin typeface="Roboto" panose="02000000000000000000" pitchFamily="2" charset="0"/>
                <a:ea typeface="Roboto" panose="02000000000000000000" pitchFamily="2" charset="0"/>
              </a:rPr>
              <a:t> data.”</a:t>
            </a:r>
            <a:endParaRPr lang="en-GB" sz="1800" i="1" dirty="0">
              <a:solidFill>
                <a:schemeClr val="tx1"/>
              </a:solidFill>
              <a:latin typeface="Roboto" panose="02000000000000000000" pitchFamily="2" charset="0"/>
              <a:ea typeface="Roboto" panose="02000000000000000000" pitchFamily="2" charset="0"/>
            </a:endParaRPr>
          </a:p>
          <a:p>
            <a:pPr algn="ctr">
              <a:spcAft>
                <a:spcPts val="600"/>
              </a:spcAft>
            </a:pPr>
            <a:r>
              <a:rPr lang="en-GB" sz="1800" i="1" dirty="0">
                <a:solidFill>
                  <a:schemeClr val="tx1"/>
                </a:solidFill>
                <a:latin typeface="Roboto" panose="02000000000000000000" pitchFamily="2" charset="0"/>
                <a:ea typeface="Roboto" panose="02000000000000000000" pitchFamily="2" charset="0"/>
              </a:rPr>
              <a:t>“Proses </a:t>
            </a:r>
            <a:r>
              <a:rPr lang="en-GB" sz="1800" b="1" i="1" dirty="0" err="1">
                <a:solidFill>
                  <a:schemeClr val="tx1"/>
                </a:solidFill>
                <a:latin typeface="Roboto" panose="02000000000000000000" pitchFamily="2" charset="0"/>
                <a:ea typeface="Roboto" panose="02000000000000000000" pitchFamily="2" charset="0"/>
              </a:rPr>
              <a:t>mengumpulkan</a:t>
            </a:r>
            <a:r>
              <a:rPr lang="en-GB" sz="1800" b="1" i="1" dirty="0">
                <a:solidFill>
                  <a:schemeClr val="tx1"/>
                </a:solidFill>
                <a:latin typeface="Roboto" panose="02000000000000000000" pitchFamily="2" charset="0"/>
                <a:ea typeface="Roboto" panose="02000000000000000000" pitchFamily="2" charset="0"/>
              </a:rPr>
              <a:t>, </a:t>
            </a:r>
            <a:r>
              <a:rPr lang="en-GB" sz="1800" b="1" i="1" dirty="0" err="1">
                <a:solidFill>
                  <a:schemeClr val="tx1"/>
                </a:solidFill>
                <a:latin typeface="Roboto" panose="02000000000000000000" pitchFamily="2" charset="0"/>
                <a:ea typeface="Roboto" panose="02000000000000000000" pitchFamily="2" charset="0"/>
              </a:rPr>
              <a:t>menggabungkan</a:t>
            </a:r>
            <a:r>
              <a:rPr lang="en-GB" sz="1800" b="1" i="1" dirty="0">
                <a:solidFill>
                  <a:schemeClr val="tx1"/>
                </a:solidFill>
                <a:latin typeface="Roboto" panose="02000000000000000000" pitchFamily="2" charset="0"/>
                <a:ea typeface="Roboto" panose="02000000000000000000" pitchFamily="2" charset="0"/>
              </a:rPr>
              <a:t>, </a:t>
            </a:r>
            <a:r>
              <a:rPr lang="en-GB" sz="1800" b="1" i="1" dirty="0" err="1">
                <a:solidFill>
                  <a:schemeClr val="tx1"/>
                </a:solidFill>
                <a:latin typeface="Roboto" panose="02000000000000000000" pitchFamily="2" charset="0"/>
                <a:ea typeface="Roboto" panose="02000000000000000000" pitchFamily="2" charset="0"/>
              </a:rPr>
              <a:t>menyusun</a:t>
            </a:r>
            <a:r>
              <a:rPr lang="en-GB" sz="1800" b="1" i="1" dirty="0">
                <a:solidFill>
                  <a:schemeClr val="tx1"/>
                </a:solidFill>
                <a:latin typeface="Roboto" panose="02000000000000000000" pitchFamily="2" charset="0"/>
                <a:ea typeface="Roboto" panose="02000000000000000000" pitchFamily="2" charset="0"/>
              </a:rPr>
              <a:t>, dan </a:t>
            </a:r>
            <a:r>
              <a:rPr lang="en-GB" sz="1800" b="1" i="1" dirty="0" err="1">
                <a:solidFill>
                  <a:schemeClr val="tx1"/>
                </a:solidFill>
                <a:latin typeface="Roboto" panose="02000000000000000000" pitchFamily="2" charset="0"/>
                <a:ea typeface="Roboto" panose="02000000000000000000" pitchFamily="2" charset="0"/>
              </a:rPr>
              <a:t>mengatur</a:t>
            </a:r>
            <a:r>
              <a:rPr lang="en-GB" sz="1800" b="1" i="1" dirty="0">
                <a:solidFill>
                  <a:schemeClr val="tx1"/>
                </a:solidFill>
                <a:latin typeface="Roboto" panose="02000000000000000000" pitchFamily="2" charset="0"/>
                <a:ea typeface="Roboto" panose="02000000000000000000" pitchFamily="2" charset="0"/>
              </a:rPr>
              <a:t> data </a:t>
            </a:r>
            <a:r>
              <a:rPr lang="en-GB" sz="1800" i="1" dirty="0" err="1">
                <a:solidFill>
                  <a:schemeClr val="tx1"/>
                </a:solidFill>
                <a:latin typeface="Roboto" panose="02000000000000000000" pitchFamily="2" charset="0"/>
                <a:ea typeface="Roboto" panose="02000000000000000000" pitchFamily="2" charset="0"/>
              </a:rPr>
              <a:t>sehingga</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bisa</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dipakai</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dalam</a:t>
            </a:r>
            <a:r>
              <a:rPr lang="en-GB" sz="1800" i="1" dirty="0">
                <a:solidFill>
                  <a:schemeClr val="tx1"/>
                </a:solidFill>
                <a:latin typeface="Roboto" panose="02000000000000000000" pitchFamily="2" charset="0"/>
                <a:ea typeface="Roboto" panose="02000000000000000000" pitchFamily="2" charset="0"/>
              </a:rPr>
              <a:t> </a:t>
            </a:r>
            <a:r>
              <a:rPr lang="en-GB" sz="1800" i="1" dirty="0" err="1">
                <a:solidFill>
                  <a:schemeClr val="tx1"/>
                </a:solidFill>
                <a:latin typeface="Roboto" panose="02000000000000000000" pitchFamily="2" charset="0"/>
                <a:ea typeface="Roboto" panose="02000000000000000000" pitchFamily="2" charset="0"/>
              </a:rPr>
              <a:t>aplikasi</a:t>
            </a:r>
            <a:r>
              <a:rPr lang="en-GB" sz="1800" i="1" dirty="0">
                <a:solidFill>
                  <a:schemeClr val="tx1"/>
                </a:solidFill>
                <a:latin typeface="Roboto" panose="02000000000000000000" pitchFamily="2" charset="0"/>
                <a:ea typeface="Roboto" panose="02000000000000000000" pitchFamily="2" charset="0"/>
              </a:rPr>
              <a:t> </a:t>
            </a:r>
            <a:r>
              <a:rPr lang="en-GB" sz="1800" b="1" i="1" dirty="0">
                <a:solidFill>
                  <a:schemeClr val="tx1"/>
                </a:solidFill>
                <a:latin typeface="Roboto" panose="02000000000000000000" pitchFamily="2" charset="0"/>
                <a:ea typeface="Roboto" panose="02000000000000000000" pitchFamily="2" charset="0"/>
              </a:rPr>
              <a:t>business intelligence (BI), </a:t>
            </a:r>
            <a:r>
              <a:rPr lang="en-GB" sz="1800" b="1" i="1" dirty="0" err="1">
                <a:solidFill>
                  <a:schemeClr val="tx1"/>
                </a:solidFill>
                <a:latin typeface="Roboto" panose="02000000000000000000" pitchFamily="2" charset="0"/>
                <a:ea typeface="Roboto" panose="02000000000000000000" pitchFamily="2" charset="0"/>
              </a:rPr>
              <a:t>analitik</a:t>
            </a:r>
            <a:r>
              <a:rPr lang="en-GB" sz="1800" b="1" i="1" dirty="0">
                <a:solidFill>
                  <a:schemeClr val="tx1"/>
                </a:solidFill>
                <a:latin typeface="Roboto" panose="02000000000000000000" pitchFamily="2" charset="0"/>
                <a:ea typeface="Roboto" panose="02000000000000000000" pitchFamily="2" charset="0"/>
              </a:rPr>
              <a:t>, dan </a:t>
            </a:r>
            <a:r>
              <a:rPr lang="en-GB" sz="1800" b="1" i="1" dirty="0" err="1">
                <a:solidFill>
                  <a:schemeClr val="tx1"/>
                </a:solidFill>
                <a:latin typeface="Roboto" panose="02000000000000000000" pitchFamily="2" charset="0"/>
                <a:ea typeface="Roboto" panose="02000000000000000000" pitchFamily="2" charset="0"/>
              </a:rPr>
              <a:t>visualisasi</a:t>
            </a:r>
            <a:r>
              <a:rPr lang="en-GB" sz="1800" b="1" i="1" dirty="0">
                <a:solidFill>
                  <a:schemeClr val="tx1"/>
                </a:solidFill>
                <a:latin typeface="Roboto" panose="02000000000000000000" pitchFamily="2" charset="0"/>
                <a:ea typeface="Roboto" panose="02000000000000000000" pitchFamily="2" charset="0"/>
              </a:rPr>
              <a:t> </a:t>
            </a:r>
            <a:r>
              <a:rPr lang="en-GB" sz="1800" i="1" dirty="0">
                <a:solidFill>
                  <a:schemeClr val="tx1"/>
                </a:solidFill>
                <a:latin typeface="Roboto" panose="02000000000000000000" pitchFamily="2" charset="0"/>
                <a:ea typeface="Roboto" panose="02000000000000000000" pitchFamily="2" charset="0"/>
              </a:rPr>
              <a:t>data.”</a:t>
            </a:r>
          </a:p>
        </p:txBody>
      </p:sp>
    </p:spTree>
    <p:extLst>
      <p:ext uri="{BB962C8B-B14F-4D97-AF65-F5344CB8AC3E}">
        <p14:creationId xmlns:p14="http://schemas.microsoft.com/office/powerpoint/2010/main" val="3939443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98EF30-EAA6-EE96-872C-BB3BCCCA8E58}"/>
              </a:ext>
            </a:extLst>
          </p:cNvPr>
          <p:cNvPicPr>
            <a:picLocks noChangeAspect="1"/>
          </p:cNvPicPr>
          <p:nvPr/>
        </p:nvPicPr>
        <p:blipFill>
          <a:blip r:embed="rId2"/>
          <a:stretch>
            <a:fillRect/>
          </a:stretch>
        </p:blipFill>
        <p:spPr>
          <a:xfrm>
            <a:off x="947355" y="1450251"/>
            <a:ext cx="8929017" cy="3957497"/>
          </a:xfrm>
          <a:prstGeom prst="rect">
            <a:avLst/>
          </a:prstGeom>
        </p:spPr>
      </p:pic>
    </p:spTree>
    <p:extLst>
      <p:ext uri="{BB962C8B-B14F-4D97-AF65-F5344CB8AC3E}">
        <p14:creationId xmlns:p14="http://schemas.microsoft.com/office/powerpoint/2010/main" val="1759807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2EDBC-4AEE-5F41-D408-51DBB7913052}"/>
              </a:ext>
            </a:extLst>
          </p:cNvPr>
          <p:cNvPicPr>
            <a:picLocks noChangeAspect="1"/>
          </p:cNvPicPr>
          <p:nvPr/>
        </p:nvPicPr>
        <p:blipFill>
          <a:blip r:embed="rId2"/>
          <a:stretch>
            <a:fillRect/>
          </a:stretch>
        </p:blipFill>
        <p:spPr>
          <a:xfrm>
            <a:off x="1250221" y="956150"/>
            <a:ext cx="8762764" cy="4945699"/>
          </a:xfrm>
          <a:prstGeom prst="rect">
            <a:avLst/>
          </a:prstGeom>
        </p:spPr>
      </p:pic>
    </p:spTree>
    <p:extLst>
      <p:ext uri="{BB962C8B-B14F-4D97-AF65-F5344CB8AC3E}">
        <p14:creationId xmlns:p14="http://schemas.microsoft.com/office/powerpoint/2010/main" val="353722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9542498-1AEF-E791-BB07-F7E75E7D6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568" y="185195"/>
            <a:ext cx="5376863" cy="618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5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465526-F1C5-5998-87F8-68B7BD405E98}"/>
              </a:ext>
            </a:extLst>
          </p:cNvPr>
          <p:cNvPicPr>
            <a:picLocks noChangeAspect="1"/>
          </p:cNvPicPr>
          <p:nvPr/>
        </p:nvPicPr>
        <p:blipFill>
          <a:blip r:embed="rId2"/>
          <a:stretch>
            <a:fillRect/>
          </a:stretch>
        </p:blipFill>
        <p:spPr>
          <a:xfrm>
            <a:off x="312322" y="1677124"/>
            <a:ext cx="11567355" cy="1751876"/>
          </a:xfrm>
          <a:prstGeom prst="rect">
            <a:avLst/>
          </a:prstGeom>
        </p:spPr>
      </p:pic>
    </p:spTree>
    <p:extLst>
      <p:ext uri="{BB962C8B-B14F-4D97-AF65-F5344CB8AC3E}">
        <p14:creationId xmlns:p14="http://schemas.microsoft.com/office/powerpoint/2010/main" val="406767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AB7C8-6917-A4FC-EC32-9C17920A412F}"/>
              </a:ext>
            </a:extLst>
          </p:cNvPr>
          <p:cNvPicPr>
            <a:picLocks noChangeAspect="1"/>
          </p:cNvPicPr>
          <p:nvPr/>
        </p:nvPicPr>
        <p:blipFill>
          <a:blip r:embed="rId3"/>
          <a:stretch>
            <a:fillRect/>
          </a:stretch>
        </p:blipFill>
        <p:spPr>
          <a:xfrm>
            <a:off x="538061" y="993173"/>
            <a:ext cx="10533601" cy="4435200"/>
          </a:xfrm>
          <a:prstGeom prst="rect">
            <a:avLst/>
          </a:prstGeom>
        </p:spPr>
      </p:pic>
      <p:pic>
        <p:nvPicPr>
          <p:cNvPr id="7" name="Picture 6">
            <a:extLst>
              <a:ext uri="{FF2B5EF4-FFF2-40B4-BE49-F238E27FC236}">
                <a16:creationId xmlns:a16="http://schemas.microsoft.com/office/drawing/2014/main" id="{15886101-9FA3-FA5E-587A-8E6C68C5E1FF}"/>
              </a:ext>
            </a:extLst>
          </p:cNvPr>
          <p:cNvPicPr>
            <a:picLocks noChangeAspect="1"/>
          </p:cNvPicPr>
          <p:nvPr/>
        </p:nvPicPr>
        <p:blipFill>
          <a:blip r:embed="rId4"/>
          <a:stretch>
            <a:fillRect/>
          </a:stretch>
        </p:blipFill>
        <p:spPr>
          <a:xfrm>
            <a:off x="724945" y="5036836"/>
            <a:ext cx="7772400" cy="1222744"/>
          </a:xfrm>
          <a:prstGeom prst="rect">
            <a:avLst/>
          </a:prstGeom>
        </p:spPr>
      </p:pic>
      <p:sp>
        <p:nvSpPr>
          <p:cNvPr id="2" name="TextBox 1">
            <a:extLst>
              <a:ext uri="{FF2B5EF4-FFF2-40B4-BE49-F238E27FC236}">
                <a16:creationId xmlns:a16="http://schemas.microsoft.com/office/drawing/2014/main" id="{9A8D1907-3261-8E51-7105-AF07EBF73172}"/>
              </a:ext>
            </a:extLst>
          </p:cNvPr>
          <p:cNvSpPr txBox="1"/>
          <p:nvPr/>
        </p:nvSpPr>
        <p:spPr>
          <a:xfrm>
            <a:off x="8684229" y="5243812"/>
            <a:ext cx="45719" cy="1200329"/>
          </a:xfrm>
          <a:prstGeom prst="rect">
            <a:avLst/>
          </a:prstGeom>
          <a:noFill/>
        </p:spPr>
        <p:txBody>
          <a:bodyPr wrap="square" rtlCol="0">
            <a:spAutoFit/>
          </a:bodyPr>
          <a:lstStyle/>
          <a:p>
            <a:r>
              <a:rPr lang="en-US" sz="7200" dirty="0"/>
              <a:t>?</a:t>
            </a:r>
            <a:endParaRPr lang="en-GB" dirty="0"/>
          </a:p>
        </p:txBody>
      </p:sp>
      <p:sp>
        <p:nvSpPr>
          <p:cNvPr id="4" name="TextBox 3">
            <a:extLst>
              <a:ext uri="{FF2B5EF4-FFF2-40B4-BE49-F238E27FC236}">
                <a16:creationId xmlns:a16="http://schemas.microsoft.com/office/drawing/2014/main" id="{4D20166F-3B03-5F36-9BE5-86E240E07AD0}"/>
              </a:ext>
            </a:extLst>
          </p:cNvPr>
          <p:cNvSpPr txBox="1"/>
          <p:nvPr/>
        </p:nvSpPr>
        <p:spPr>
          <a:xfrm>
            <a:off x="4977750" y="1121850"/>
            <a:ext cx="6093912" cy="307777"/>
          </a:xfrm>
          <a:prstGeom prst="rect">
            <a:avLst/>
          </a:prstGeom>
          <a:noFill/>
        </p:spPr>
        <p:txBody>
          <a:bodyPr wrap="square">
            <a:spAutoFit/>
          </a:bodyPr>
          <a:lstStyle/>
          <a:p>
            <a:r>
              <a:rPr lang="en-GB" b="1" i="0" dirty="0">
                <a:solidFill>
                  <a:schemeClr val="tx1"/>
                </a:solidFill>
                <a:effectLst/>
                <a:latin typeface="Nunito" panose="00000500000000000000" pitchFamily="2" charset="0"/>
              </a:rPr>
              <a:t>“</a:t>
            </a:r>
            <a:r>
              <a:rPr lang="en-GB" b="1" i="0" dirty="0" err="1">
                <a:solidFill>
                  <a:schemeClr val="tx1"/>
                </a:solidFill>
                <a:effectLst/>
                <a:latin typeface="Nunito" panose="00000500000000000000" pitchFamily="2" charset="0"/>
              </a:rPr>
              <a:t>pandas.Series.str.strip</a:t>
            </a:r>
            <a:r>
              <a:rPr lang="en-GB" b="1" i="0" dirty="0">
                <a:solidFill>
                  <a:schemeClr val="tx1"/>
                </a:solidFill>
                <a:effectLst/>
                <a:latin typeface="Nunito" panose="00000500000000000000" pitchFamily="2" charset="0"/>
              </a:rPr>
              <a:t>()”</a:t>
            </a:r>
            <a:endParaRPr lang="en-GB" dirty="0">
              <a:solidFill>
                <a:schemeClr val="tx1"/>
              </a:solidFill>
            </a:endParaRPr>
          </a:p>
        </p:txBody>
      </p:sp>
      <p:sp>
        <p:nvSpPr>
          <p:cNvPr id="8" name="TextBox 7">
            <a:extLst>
              <a:ext uri="{FF2B5EF4-FFF2-40B4-BE49-F238E27FC236}">
                <a16:creationId xmlns:a16="http://schemas.microsoft.com/office/drawing/2014/main" id="{C8444FA4-38D5-DDFE-1415-EA178D5AEEF6}"/>
              </a:ext>
            </a:extLst>
          </p:cNvPr>
          <p:cNvSpPr txBox="1"/>
          <p:nvPr/>
        </p:nvSpPr>
        <p:spPr>
          <a:xfrm>
            <a:off x="5915416" y="5243812"/>
            <a:ext cx="6093912" cy="30777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GB" dirty="0"/>
              <a:t>https://pandas.pydata.org/docs/reference/api/pandas.Series.str.strip.html</a:t>
            </a:r>
          </a:p>
        </p:txBody>
      </p:sp>
    </p:spTree>
    <p:extLst>
      <p:ext uri="{BB962C8B-B14F-4D97-AF65-F5344CB8AC3E}">
        <p14:creationId xmlns:p14="http://schemas.microsoft.com/office/powerpoint/2010/main" val="191795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C361D-E191-FAF4-19FA-9D570C1D9C7A}"/>
              </a:ext>
            </a:extLst>
          </p:cNvPr>
          <p:cNvPicPr>
            <a:picLocks noChangeAspect="1"/>
          </p:cNvPicPr>
          <p:nvPr/>
        </p:nvPicPr>
        <p:blipFill>
          <a:blip r:embed="rId2"/>
          <a:stretch>
            <a:fillRect/>
          </a:stretch>
        </p:blipFill>
        <p:spPr>
          <a:xfrm>
            <a:off x="904013" y="2928982"/>
            <a:ext cx="8177307" cy="2431385"/>
          </a:xfrm>
          <a:prstGeom prst="rect">
            <a:avLst/>
          </a:prstGeom>
        </p:spPr>
      </p:pic>
      <p:pic>
        <p:nvPicPr>
          <p:cNvPr id="2" name="Picture 1">
            <a:extLst>
              <a:ext uri="{FF2B5EF4-FFF2-40B4-BE49-F238E27FC236}">
                <a16:creationId xmlns:a16="http://schemas.microsoft.com/office/drawing/2014/main" id="{41FDEEDE-F930-F2CC-E085-C9A934D7E7BA}"/>
              </a:ext>
            </a:extLst>
          </p:cNvPr>
          <p:cNvPicPr>
            <a:picLocks noChangeAspect="1"/>
          </p:cNvPicPr>
          <p:nvPr/>
        </p:nvPicPr>
        <p:blipFill>
          <a:blip r:embed="rId3"/>
          <a:stretch>
            <a:fillRect/>
          </a:stretch>
        </p:blipFill>
        <p:spPr>
          <a:xfrm>
            <a:off x="904013" y="848639"/>
            <a:ext cx="10004511" cy="1617562"/>
          </a:xfrm>
          <a:prstGeom prst="rect">
            <a:avLst/>
          </a:prstGeom>
        </p:spPr>
      </p:pic>
    </p:spTree>
    <p:extLst>
      <p:ext uri="{BB962C8B-B14F-4D97-AF65-F5344CB8AC3E}">
        <p14:creationId xmlns:p14="http://schemas.microsoft.com/office/powerpoint/2010/main" val="186414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BFE8BC-A2C1-5362-8EDF-DCAB816222AD}"/>
              </a:ext>
            </a:extLst>
          </p:cNvPr>
          <p:cNvPicPr>
            <a:picLocks noChangeAspect="1"/>
          </p:cNvPicPr>
          <p:nvPr/>
        </p:nvPicPr>
        <p:blipFill>
          <a:blip r:embed="rId2"/>
          <a:stretch>
            <a:fillRect/>
          </a:stretch>
        </p:blipFill>
        <p:spPr>
          <a:xfrm>
            <a:off x="1052170" y="2073958"/>
            <a:ext cx="9813683" cy="2417019"/>
          </a:xfrm>
          <a:prstGeom prst="rect">
            <a:avLst/>
          </a:prstGeom>
        </p:spPr>
      </p:pic>
    </p:spTree>
    <p:extLst>
      <p:ext uri="{BB962C8B-B14F-4D97-AF65-F5344CB8AC3E}">
        <p14:creationId xmlns:p14="http://schemas.microsoft.com/office/powerpoint/2010/main" val="6238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1400478"/>
            <a:ext cx="9144000" cy="2387600"/>
          </a:xfrm>
        </p:spPr>
        <p:txBody>
          <a:bodyPr wrap="square" anchor="ctr">
            <a:normAutofit fontScale="90000"/>
          </a:bodyPr>
          <a:lstStyle/>
          <a:p>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Data Cleansing,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Penanganan</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Data yang </a:t>
            </a:r>
            <a:r>
              <a:rPr lang="en-GB" sz="6000" i="0"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Hilang</a:t>
            </a:r>
            <a:r>
              <a:rPr lang="en-GB" sz="6000" i="0"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 dan Outliers</a:t>
            </a:r>
            <a:endParaRPr lang="en-GB" sz="60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endParaRPr>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3</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3867806"/>
            <a:ext cx="9144000" cy="1413722"/>
          </a:xfrm>
        </p:spPr>
        <p:txBody>
          <a:bodyPr wrap="square" anchor="t">
            <a:normAutofit lnSpcReduction="10000"/>
          </a:bodyPr>
          <a:lstStyle/>
          <a:p>
            <a:pPr marL="0" marR="0" lvl="0" indent="0" defTabSz="914400" rtl="0" eaLnBrk="1" fontAlgn="auto" latinLnBrk="0" hangingPunct="1">
              <a:lnSpc>
                <a:spcPct val="100000"/>
              </a:lnSpc>
              <a:spcBef>
                <a:spcPts val="0"/>
              </a:spcBef>
              <a:spcAft>
                <a:spcPts val="0"/>
              </a:spcAft>
              <a:buClr>
                <a:srgbClr val="000000"/>
              </a:buClr>
              <a:buSzTx/>
              <a:tabLst/>
              <a:defRPr/>
            </a:pPr>
            <a:r>
              <a:rPr lang="en-US" dirty="0"/>
              <a:t>Data Cleansing</a:t>
            </a:r>
          </a:p>
          <a:p>
            <a:pPr marL="0" marR="0" lvl="0" indent="0" defTabSz="914400" rtl="0" eaLnBrk="1" fontAlgn="auto" latinLnBrk="0" hangingPunct="1">
              <a:lnSpc>
                <a:spcPct val="100000"/>
              </a:lnSpc>
              <a:spcBef>
                <a:spcPts val="0"/>
              </a:spcBef>
              <a:spcAft>
                <a:spcPts val="0"/>
              </a:spcAft>
              <a:buClr>
                <a:srgbClr val="000000"/>
              </a:buClr>
              <a:buSzTx/>
              <a:tabLst/>
              <a:defRPr/>
            </a:pPr>
            <a:r>
              <a:rPr lang="en-US" dirty="0" err="1"/>
              <a:t>Penanganan</a:t>
            </a:r>
            <a:r>
              <a:rPr lang="en-US" dirty="0"/>
              <a:t> Data yang </a:t>
            </a:r>
            <a:r>
              <a:rPr lang="en-US" dirty="0" err="1"/>
              <a:t>Hilang</a:t>
            </a:r>
            <a:endParaRPr lang="en-US" dirty="0"/>
          </a:p>
          <a:p>
            <a:pPr marL="0" marR="0" lvl="0" indent="0" defTabSz="914400" rtl="0" eaLnBrk="1" fontAlgn="auto" latinLnBrk="0" hangingPunct="1">
              <a:lnSpc>
                <a:spcPct val="100000"/>
              </a:lnSpc>
              <a:spcBef>
                <a:spcPts val="0"/>
              </a:spcBef>
              <a:spcAft>
                <a:spcPts val="0"/>
              </a:spcAft>
              <a:buClr>
                <a:srgbClr val="000000"/>
              </a:buClr>
              <a:buSzTx/>
              <a:tabLst/>
              <a:defRPr/>
            </a:pPr>
            <a:r>
              <a:rPr lang="en-US" dirty="0" err="1"/>
              <a:t>Penanganan</a:t>
            </a:r>
            <a:r>
              <a:rPr lang="en-US" dirty="0"/>
              <a:t> Outliers</a:t>
            </a:r>
          </a:p>
          <a:p>
            <a:pPr marL="0" marR="0" lvl="0" indent="0" defTabSz="914400" rtl="0" eaLnBrk="1" fontAlgn="auto" latinLnBrk="0" hangingPunct="1">
              <a:lnSpc>
                <a:spcPct val="100000"/>
              </a:lnSpc>
              <a:spcBef>
                <a:spcPts val="0"/>
              </a:spcBef>
              <a:spcAft>
                <a:spcPts val="0"/>
              </a:spcAft>
              <a:buClr>
                <a:srgbClr val="000000"/>
              </a:buClr>
              <a:buSzTx/>
              <a:tabLst/>
              <a:defRPr/>
            </a:pPr>
            <a:r>
              <a:rPr lang="en-US" dirty="0"/>
              <a:t>Regular Expression</a:t>
            </a:r>
          </a:p>
          <a:p>
            <a:pPr marL="0" marR="0" lvl="0" indent="0" defTabSz="914400" rtl="0" eaLnBrk="1" fontAlgn="auto" latinLnBrk="0" hangingPunct="1">
              <a:lnSpc>
                <a:spcPct val="100000"/>
              </a:lnSpc>
              <a:spcBef>
                <a:spcPts val="0"/>
              </a:spcBef>
              <a:spcAft>
                <a:spcPts val="0"/>
              </a:spcAft>
              <a:buClr>
                <a:srgbClr val="000000"/>
              </a:buClr>
              <a:buSzTx/>
              <a:tabLst/>
              <a:defRPr/>
            </a:pPr>
            <a:endParaRPr lang="en-US" dirty="0"/>
          </a:p>
        </p:txBody>
      </p:sp>
    </p:spTree>
    <p:extLst>
      <p:ext uri="{BB962C8B-B14F-4D97-AF65-F5344CB8AC3E}">
        <p14:creationId xmlns:p14="http://schemas.microsoft.com/office/powerpoint/2010/main" val="744194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6BDB2-F594-18B9-967E-AF51AEDAF9FA}"/>
              </a:ext>
            </a:extLst>
          </p:cNvPr>
          <p:cNvPicPr>
            <a:picLocks noChangeAspect="1"/>
          </p:cNvPicPr>
          <p:nvPr/>
        </p:nvPicPr>
        <p:blipFill>
          <a:blip r:embed="rId2"/>
          <a:stretch>
            <a:fillRect/>
          </a:stretch>
        </p:blipFill>
        <p:spPr>
          <a:xfrm>
            <a:off x="590309" y="1729605"/>
            <a:ext cx="11370454" cy="2414131"/>
          </a:xfrm>
          <a:prstGeom prst="rect">
            <a:avLst/>
          </a:prstGeom>
        </p:spPr>
      </p:pic>
    </p:spTree>
    <p:extLst>
      <p:ext uri="{BB962C8B-B14F-4D97-AF65-F5344CB8AC3E}">
        <p14:creationId xmlns:p14="http://schemas.microsoft.com/office/powerpoint/2010/main" val="256499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452431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1600" b="1" i="0" dirty="0">
                <a:solidFill>
                  <a:schemeClr val="tx1"/>
                </a:solidFill>
                <a:effectLst/>
                <a:latin typeface="Söhne"/>
              </a:rPr>
              <a:t>Outliers Adalah Data yang Valid:</a:t>
            </a:r>
          </a:p>
          <a:p>
            <a:pPr algn="l"/>
            <a:r>
              <a:rPr lang="en-GB" sz="1600" i="0" dirty="0" err="1">
                <a:solidFill>
                  <a:schemeClr val="tx1"/>
                </a:solidFill>
                <a:effectLst/>
                <a:latin typeface="Söhne"/>
              </a:rPr>
              <a:t>Contoh</a:t>
            </a:r>
            <a:r>
              <a:rPr lang="en-GB" sz="1600" i="0" dirty="0">
                <a:solidFill>
                  <a:schemeClr val="tx1"/>
                </a:solidFill>
                <a:effectLst/>
                <a:latin typeface="Söhne"/>
              </a:rPr>
              <a:t>: </a:t>
            </a:r>
            <a:r>
              <a:rPr lang="en-GB" sz="1600" i="0" dirty="0" err="1">
                <a:solidFill>
                  <a:schemeClr val="tx1"/>
                </a:solidFill>
                <a:effectLst/>
                <a:latin typeface="Söhne"/>
              </a:rPr>
              <a:t>Sebuah</a:t>
            </a:r>
            <a:r>
              <a:rPr lang="en-GB" sz="1600" i="0" dirty="0">
                <a:solidFill>
                  <a:schemeClr val="tx1"/>
                </a:solidFill>
                <a:effectLst/>
                <a:latin typeface="Söhne"/>
              </a:rPr>
              <a:t> </a:t>
            </a:r>
            <a:r>
              <a:rPr lang="en-GB" sz="1600" i="0" dirty="0" err="1">
                <a:solidFill>
                  <a:schemeClr val="tx1"/>
                </a:solidFill>
                <a:effectLst/>
                <a:latin typeface="Söhne"/>
              </a:rPr>
              <a:t>perusahaan</a:t>
            </a:r>
            <a:r>
              <a:rPr lang="en-GB" sz="1600" i="0" dirty="0">
                <a:solidFill>
                  <a:schemeClr val="tx1"/>
                </a:solidFill>
                <a:effectLst/>
                <a:latin typeface="Söhne"/>
              </a:rPr>
              <a:t> </a:t>
            </a:r>
            <a:r>
              <a:rPr lang="en-GB" sz="1600" i="0" dirty="0" err="1">
                <a:solidFill>
                  <a:schemeClr val="tx1"/>
                </a:solidFill>
                <a:effectLst/>
                <a:latin typeface="Söhne"/>
              </a:rPr>
              <a:t>menganalisis</a:t>
            </a:r>
            <a:r>
              <a:rPr lang="en-GB" sz="1600" i="0" dirty="0">
                <a:solidFill>
                  <a:schemeClr val="tx1"/>
                </a:solidFill>
                <a:effectLst/>
                <a:latin typeface="Söhne"/>
              </a:rPr>
              <a:t> </a:t>
            </a:r>
            <a:r>
              <a:rPr lang="en-GB" sz="1600" i="0" dirty="0" err="1">
                <a:solidFill>
                  <a:schemeClr val="tx1"/>
                </a:solidFill>
                <a:effectLst/>
                <a:latin typeface="Söhne"/>
              </a:rPr>
              <a:t>waktu</a:t>
            </a:r>
            <a:r>
              <a:rPr lang="en-GB" sz="1600" i="0" dirty="0">
                <a:solidFill>
                  <a:schemeClr val="tx1"/>
                </a:solidFill>
                <a:effectLst/>
                <a:latin typeface="Söhne"/>
              </a:rPr>
              <a:t> yang </a:t>
            </a:r>
            <a:r>
              <a:rPr lang="en-GB" sz="1600" i="0" dirty="0" err="1">
                <a:solidFill>
                  <a:schemeClr val="tx1"/>
                </a:solidFill>
                <a:effectLst/>
                <a:latin typeface="Söhne"/>
              </a:rPr>
              <a:t>diperlukan</a:t>
            </a:r>
            <a:r>
              <a:rPr lang="en-GB" sz="1600" i="0" dirty="0">
                <a:solidFill>
                  <a:schemeClr val="tx1"/>
                </a:solidFill>
                <a:effectLst/>
                <a:latin typeface="Söhne"/>
              </a:rPr>
              <a:t> oleh </a:t>
            </a:r>
            <a:r>
              <a:rPr lang="en-GB" sz="1600" i="0" dirty="0" err="1">
                <a:solidFill>
                  <a:schemeClr val="tx1"/>
                </a:solidFill>
                <a:effectLst/>
                <a:latin typeface="Söhne"/>
              </a:rPr>
              <a:t>pegawainya</a:t>
            </a:r>
            <a:r>
              <a:rPr lang="en-GB" sz="1600" i="0" dirty="0">
                <a:solidFill>
                  <a:schemeClr val="tx1"/>
                </a:solidFill>
                <a:effectLst/>
                <a:latin typeface="Söhne"/>
              </a:rPr>
              <a:t> </a:t>
            </a:r>
            <a:r>
              <a:rPr lang="en-GB" sz="1600" i="0" dirty="0" err="1">
                <a:solidFill>
                  <a:schemeClr val="tx1"/>
                </a:solidFill>
                <a:effectLst/>
                <a:latin typeface="Söhne"/>
              </a:rPr>
              <a:t>untuk</a:t>
            </a:r>
            <a:r>
              <a:rPr lang="en-GB" sz="1600" i="0" dirty="0">
                <a:solidFill>
                  <a:schemeClr val="tx1"/>
                </a:solidFill>
                <a:effectLst/>
                <a:latin typeface="Söhne"/>
              </a:rPr>
              <a:t> </a:t>
            </a:r>
            <a:r>
              <a:rPr lang="en-GB" sz="1600" i="0" dirty="0" err="1">
                <a:solidFill>
                  <a:schemeClr val="tx1"/>
                </a:solidFill>
                <a:effectLst/>
                <a:latin typeface="Söhne"/>
              </a:rPr>
              <a:t>menyelesaikan</a:t>
            </a:r>
            <a:r>
              <a:rPr lang="en-GB" sz="1600" i="0" dirty="0">
                <a:solidFill>
                  <a:schemeClr val="tx1"/>
                </a:solidFill>
                <a:effectLst/>
                <a:latin typeface="Söhne"/>
              </a:rPr>
              <a:t> </a:t>
            </a:r>
            <a:r>
              <a:rPr lang="en-GB" sz="1600" i="0" dirty="0" err="1">
                <a:solidFill>
                  <a:schemeClr val="tx1"/>
                </a:solidFill>
                <a:effectLst/>
                <a:latin typeface="Söhne"/>
              </a:rPr>
              <a:t>tugas</a:t>
            </a:r>
            <a:r>
              <a:rPr lang="en-GB" sz="1600" i="0" dirty="0">
                <a:solidFill>
                  <a:schemeClr val="tx1"/>
                </a:solidFill>
                <a:effectLst/>
                <a:latin typeface="Söhne"/>
              </a:rPr>
              <a:t> </a:t>
            </a:r>
            <a:r>
              <a:rPr lang="en-GB" sz="1600" i="0" dirty="0" err="1">
                <a:solidFill>
                  <a:schemeClr val="tx1"/>
                </a:solidFill>
                <a:effectLst/>
                <a:latin typeface="Söhne"/>
              </a:rPr>
              <a:t>tertentu</a:t>
            </a:r>
            <a:r>
              <a:rPr lang="en-GB" sz="1600" i="0" dirty="0">
                <a:solidFill>
                  <a:schemeClr val="tx1"/>
                </a:solidFill>
                <a:effectLst/>
                <a:latin typeface="Söhne"/>
              </a:rPr>
              <a:t>. </a:t>
            </a:r>
            <a:r>
              <a:rPr lang="en-GB" sz="1600" i="0" dirty="0" err="1">
                <a:solidFill>
                  <a:schemeClr val="tx1"/>
                </a:solidFill>
                <a:effectLst/>
                <a:latin typeface="Söhne"/>
              </a:rPr>
              <a:t>Kebanyakan</a:t>
            </a:r>
            <a:r>
              <a:rPr lang="en-GB" sz="1600" i="0" dirty="0">
                <a:solidFill>
                  <a:schemeClr val="tx1"/>
                </a:solidFill>
                <a:effectLst/>
                <a:latin typeface="Söhne"/>
              </a:rPr>
              <a:t> </a:t>
            </a:r>
            <a:r>
              <a:rPr lang="en-GB" sz="1600" i="0" dirty="0" err="1">
                <a:solidFill>
                  <a:schemeClr val="tx1"/>
                </a:solidFill>
                <a:effectLst/>
                <a:latin typeface="Söhne"/>
              </a:rPr>
              <a:t>pegawai</a:t>
            </a:r>
            <a:r>
              <a:rPr lang="en-GB" sz="1600" i="0" dirty="0">
                <a:solidFill>
                  <a:schemeClr val="tx1"/>
                </a:solidFill>
                <a:effectLst/>
                <a:latin typeface="Söhne"/>
              </a:rPr>
              <a:t> </a:t>
            </a:r>
            <a:r>
              <a:rPr lang="en-GB" sz="1600" i="0" dirty="0" err="1">
                <a:solidFill>
                  <a:schemeClr val="tx1"/>
                </a:solidFill>
                <a:effectLst/>
                <a:latin typeface="Söhne"/>
              </a:rPr>
              <a:t>memerlukan</a:t>
            </a:r>
            <a:r>
              <a:rPr lang="en-GB" sz="1600" i="0" dirty="0">
                <a:solidFill>
                  <a:schemeClr val="tx1"/>
                </a:solidFill>
                <a:effectLst/>
                <a:latin typeface="Söhne"/>
              </a:rPr>
              <a:t> </a:t>
            </a:r>
            <a:r>
              <a:rPr lang="en-GB" sz="1600" i="0" dirty="0" err="1">
                <a:solidFill>
                  <a:schemeClr val="tx1"/>
                </a:solidFill>
                <a:effectLst/>
                <a:latin typeface="Söhne"/>
              </a:rPr>
              <a:t>waktu</a:t>
            </a:r>
            <a:r>
              <a:rPr lang="en-GB" sz="1600" i="0" dirty="0">
                <a:solidFill>
                  <a:schemeClr val="tx1"/>
                </a:solidFill>
                <a:effectLst/>
                <a:latin typeface="Söhne"/>
              </a:rPr>
              <a:t> </a:t>
            </a:r>
            <a:r>
              <a:rPr lang="en-GB" sz="1600" i="0" dirty="0" err="1">
                <a:solidFill>
                  <a:schemeClr val="tx1"/>
                </a:solidFill>
                <a:effectLst/>
                <a:latin typeface="Söhne"/>
              </a:rPr>
              <a:t>antara</a:t>
            </a:r>
            <a:r>
              <a:rPr lang="en-GB" sz="1600" i="0" dirty="0">
                <a:solidFill>
                  <a:schemeClr val="tx1"/>
                </a:solidFill>
                <a:effectLst/>
                <a:latin typeface="Söhne"/>
              </a:rPr>
              <a:t> 2-3 jam, </a:t>
            </a:r>
            <a:r>
              <a:rPr lang="en-GB" sz="1600" i="0" dirty="0" err="1">
                <a:solidFill>
                  <a:schemeClr val="tx1"/>
                </a:solidFill>
                <a:effectLst/>
                <a:latin typeface="Söhne"/>
              </a:rPr>
              <a:t>tetapi</a:t>
            </a:r>
            <a:r>
              <a:rPr lang="en-GB" sz="1600" i="0" dirty="0">
                <a:solidFill>
                  <a:schemeClr val="tx1"/>
                </a:solidFill>
                <a:effectLst/>
                <a:latin typeface="Söhne"/>
              </a:rPr>
              <a:t> </a:t>
            </a:r>
            <a:r>
              <a:rPr lang="en-GB" sz="1600" i="0" dirty="0" err="1">
                <a:solidFill>
                  <a:schemeClr val="tx1"/>
                </a:solidFill>
                <a:effectLst/>
                <a:latin typeface="Söhne"/>
              </a:rPr>
              <a:t>ada</a:t>
            </a:r>
            <a:r>
              <a:rPr lang="en-GB" sz="1600" i="0" dirty="0">
                <a:solidFill>
                  <a:schemeClr val="tx1"/>
                </a:solidFill>
                <a:effectLst/>
                <a:latin typeface="Söhne"/>
              </a:rPr>
              <a:t> </a:t>
            </a:r>
            <a:r>
              <a:rPr lang="en-GB" sz="1600" i="0" dirty="0" err="1">
                <a:solidFill>
                  <a:schemeClr val="tx1"/>
                </a:solidFill>
                <a:effectLst/>
                <a:latin typeface="Söhne"/>
              </a:rPr>
              <a:t>satu</a:t>
            </a:r>
            <a:r>
              <a:rPr lang="en-GB" sz="1600" i="0" dirty="0">
                <a:solidFill>
                  <a:schemeClr val="tx1"/>
                </a:solidFill>
                <a:effectLst/>
                <a:latin typeface="Söhne"/>
              </a:rPr>
              <a:t> </a:t>
            </a:r>
            <a:r>
              <a:rPr lang="en-GB" sz="1600" i="0" dirty="0" err="1">
                <a:solidFill>
                  <a:schemeClr val="tx1"/>
                </a:solidFill>
                <a:effectLst/>
                <a:latin typeface="Söhne"/>
              </a:rPr>
              <a:t>pegawai</a:t>
            </a:r>
            <a:r>
              <a:rPr lang="en-GB" sz="1600" i="0" dirty="0">
                <a:solidFill>
                  <a:schemeClr val="tx1"/>
                </a:solidFill>
                <a:effectLst/>
                <a:latin typeface="Söhne"/>
              </a:rPr>
              <a:t> yang </a:t>
            </a:r>
            <a:r>
              <a:rPr lang="en-GB" sz="1600" i="0" dirty="0" err="1">
                <a:solidFill>
                  <a:schemeClr val="tx1"/>
                </a:solidFill>
                <a:effectLst/>
                <a:latin typeface="Söhne"/>
              </a:rPr>
              <a:t>hanya</a:t>
            </a:r>
            <a:r>
              <a:rPr lang="en-GB" sz="1600" i="0" dirty="0">
                <a:solidFill>
                  <a:schemeClr val="tx1"/>
                </a:solidFill>
                <a:effectLst/>
                <a:latin typeface="Söhne"/>
              </a:rPr>
              <a:t> </a:t>
            </a:r>
            <a:r>
              <a:rPr lang="en-GB" sz="1600" i="0" dirty="0" err="1">
                <a:solidFill>
                  <a:schemeClr val="tx1"/>
                </a:solidFill>
                <a:effectLst/>
                <a:latin typeface="Söhne"/>
              </a:rPr>
              <a:t>memerlukan</a:t>
            </a:r>
            <a:r>
              <a:rPr lang="en-GB" sz="1600" i="0" dirty="0">
                <a:solidFill>
                  <a:schemeClr val="tx1"/>
                </a:solidFill>
                <a:effectLst/>
                <a:latin typeface="Söhne"/>
              </a:rPr>
              <a:t> 30 </a:t>
            </a:r>
            <a:r>
              <a:rPr lang="en-GB" sz="1600" i="0" dirty="0" err="1">
                <a:solidFill>
                  <a:schemeClr val="tx1"/>
                </a:solidFill>
                <a:effectLst/>
                <a:latin typeface="Söhne"/>
              </a:rPr>
              <a:t>menit</a:t>
            </a:r>
            <a:r>
              <a:rPr lang="en-GB" sz="1600" i="0" dirty="0">
                <a:solidFill>
                  <a:schemeClr val="tx1"/>
                </a:solidFill>
                <a:effectLst/>
                <a:latin typeface="Söhne"/>
              </a:rPr>
              <a:t>. Jika </a:t>
            </a:r>
            <a:r>
              <a:rPr lang="en-GB" sz="1600" i="0" dirty="0" err="1">
                <a:solidFill>
                  <a:schemeClr val="tx1"/>
                </a:solidFill>
                <a:effectLst/>
                <a:latin typeface="Söhne"/>
              </a:rPr>
              <a:t>pencatatan</a:t>
            </a:r>
            <a:r>
              <a:rPr lang="en-GB" sz="1600" i="0" dirty="0">
                <a:solidFill>
                  <a:schemeClr val="tx1"/>
                </a:solidFill>
                <a:effectLst/>
                <a:latin typeface="Söhne"/>
              </a:rPr>
              <a:t> </a:t>
            </a:r>
            <a:r>
              <a:rPr lang="en-GB" sz="1600" i="0" dirty="0" err="1">
                <a:solidFill>
                  <a:schemeClr val="tx1"/>
                </a:solidFill>
                <a:effectLst/>
                <a:latin typeface="Söhne"/>
              </a:rPr>
              <a:t>waktu</a:t>
            </a:r>
            <a:r>
              <a:rPr lang="en-GB" sz="1600" i="0" dirty="0">
                <a:solidFill>
                  <a:schemeClr val="tx1"/>
                </a:solidFill>
                <a:effectLst/>
                <a:latin typeface="Söhne"/>
              </a:rPr>
              <a:t> </a:t>
            </a:r>
            <a:r>
              <a:rPr lang="en-GB" sz="1600" i="0" dirty="0" err="1">
                <a:solidFill>
                  <a:schemeClr val="tx1"/>
                </a:solidFill>
                <a:effectLst/>
                <a:latin typeface="Söhne"/>
              </a:rPr>
              <a:t>tersebut</a:t>
            </a:r>
            <a:r>
              <a:rPr lang="en-GB" sz="1600" i="0" dirty="0">
                <a:solidFill>
                  <a:schemeClr val="tx1"/>
                </a:solidFill>
                <a:effectLst/>
                <a:latin typeface="Söhne"/>
              </a:rPr>
              <a:t> </a:t>
            </a:r>
            <a:r>
              <a:rPr lang="en-GB" sz="1600" i="0" dirty="0" err="1">
                <a:solidFill>
                  <a:schemeClr val="tx1"/>
                </a:solidFill>
                <a:effectLst/>
                <a:latin typeface="Söhne"/>
              </a:rPr>
              <a:t>benar</a:t>
            </a:r>
            <a:r>
              <a:rPr lang="en-GB" sz="1600" i="0" dirty="0">
                <a:solidFill>
                  <a:schemeClr val="tx1"/>
                </a:solidFill>
                <a:effectLst/>
                <a:latin typeface="Söhne"/>
              </a:rPr>
              <a:t>, dan </a:t>
            </a:r>
            <a:r>
              <a:rPr lang="en-GB" sz="1600" i="0" dirty="0" err="1">
                <a:solidFill>
                  <a:schemeClr val="tx1"/>
                </a:solidFill>
                <a:effectLst/>
                <a:latin typeface="Söhne"/>
              </a:rPr>
              <a:t>bukan</a:t>
            </a:r>
            <a:r>
              <a:rPr lang="en-GB" sz="1600" i="0" dirty="0">
                <a:solidFill>
                  <a:schemeClr val="tx1"/>
                </a:solidFill>
                <a:effectLst/>
                <a:latin typeface="Söhne"/>
              </a:rPr>
              <a:t> </a:t>
            </a:r>
            <a:r>
              <a:rPr lang="en-GB" sz="1600" i="0" dirty="0" err="1">
                <a:solidFill>
                  <a:schemeClr val="tx1"/>
                </a:solidFill>
                <a:effectLst/>
                <a:latin typeface="Söhne"/>
              </a:rPr>
              <a:t>kesalahan</a:t>
            </a:r>
            <a:r>
              <a:rPr lang="en-GB" sz="1600" i="0" dirty="0">
                <a:solidFill>
                  <a:schemeClr val="tx1"/>
                </a:solidFill>
                <a:effectLst/>
                <a:latin typeface="Söhne"/>
              </a:rPr>
              <a:t>, </a:t>
            </a:r>
            <a:r>
              <a:rPr lang="en-GB" sz="1600" i="0" dirty="0" err="1">
                <a:solidFill>
                  <a:schemeClr val="tx1"/>
                </a:solidFill>
                <a:effectLst/>
                <a:latin typeface="Söhne"/>
              </a:rPr>
              <a:t>maka</a:t>
            </a:r>
            <a:r>
              <a:rPr lang="en-GB" sz="1600" i="0" dirty="0">
                <a:solidFill>
                  <a:schemeClr val="tx1"/>
                </a:solidFill>
                <a:effectLst/>
                <a:latin typeface="Söhne"/>
              </a:rPr>
              <a:t> </a:t>
            </a:r>
            <a:r>
              <a:rPr lang="en-GB" sz="1600" i="0" dirty="0" err="1">
                <a:solidFill>
                  <a:schemeClr val="tx1"/>
                </a:solidFill>
                <a:effectLst/>
                <a:latin typeface="Söhne"/>
              </a:rPr>
              <a:t>pegawai</a:t>
            </a:r>
            <a:r>
              <a:rPr lang="en-GB" sz="1600" i="0" dirty="0">
                <a:solidFill>
                  <a:schemeClr val="tx1"/>
                </a:solidFill>
                <a:effectLst/>
                <a:latin typeface="Söhne"/>
              </a:rPr>
              <a:t> </a:t>
            </a:r>
            <a:r>
              <a:rPr lang="en-GB" sz="1600" i="0" dirty="0" err="1">
                <a:solidFill>
                  <a:schemeClr val="tx1"/>
                </a:solidFill>
                <a:effectLst/>
                <a:latin typeface="Söhne"/>
              </a:rPr>
              <a:t>tersebut</a:t>
            </a:r>
            <a:r>
              <a:rPr lang="en-GB" sz="1600" i="0" dirty="0">
                <a:solidFill>
                  <a:schemeClr val="tx1"/>
                </a:solidFill>
                <a:effectLst/>
                <a:latin typeface="Söhne"/>
              </a:rPr>
              <a:t> </a:t>
            </a:r>
            <a:r>
              <a:rPr lang="en-GB" sz="1600" i="0" dirty="0" err="1">
                <a:solidFill>
                  <a:schemeClr val="tx1"/>
                </a:solidFill>
                <a:effectLst/>
                <a:latin typeface="Söhne"/>
              </a:rPr>
              <a:t>mungkin</a:t>
            </a:r>
            <a:r>
              <a:rPr lang="en-GB" sz="1600" i="0" dirty="0">
                <a:solidFill>
                  <a:schemeClr val="tx1"/>
                </a:solidFill>
                <a:effectLst/>
                <a:latin typeface="Söhne"/>
              </a:rPr>
              <a:t> </a:t>
            </a:r>
            <a:r>
              <a:rPr lang="en-GB" sz="1600" i="0" dirty="0" err="1">
                <a:solidFill>
                  <a:schemeClr val="tx1"/>
                </a:solidFill>
                <a:effectLst/>
                <a:latin typeface="Söhne"/>
              </a:rPr>
              <a:t>memiliki</a:t>
            </a:r>
            <a:r>
              <a:rPr lang="en-GB" sz="1600" i="0" dirty="0">
                <a:solidFill>
                  <a:schemeClr val="tx1"/>
                </a:solidFill>
                <a:effectLst/>
                <a:latin typeface="Söhne"/>
              </a:rPr>
              <a:t> </a:t>
            </a:r>
            <a:r>
              <a:rPr lang="en-GB" sz="1600" i="0" dirty="0" err="1">
                <a:solidFill>
                  <a:schemeClr val="tx1"/>
                </a:solidFill>
                <a:effectLst/>
                <a:latin typeface="Söhne"/>
              </a:rPr>
              <a:t>metode</a:t>
            </a:r>
            <a:r>
              <a:rPr lang="en-GB" sz="1600" i="0" dirty="0">
                <a:solidFill>
                  <a:schemeClr val="tx1"/>
                </a:solidFill>
                <a:effectLst/>
                <a:latin typeface="Söhne"/>
              </a:rPr>
              <a:t> </a:t>
            </a:r>
            <a:r>
              <a:rPr lang="en-GB" sz="1600" i="0" dirty="0" err="1">
                <a:solidFill>
                  <a:schemeClr val="tx1"/>
                </a:solidFill>
                <a:effectLst/>
                <a:latin typeface="Söhne"/>
              </a:rPr>
              <a:t>atau</a:t>
            </a:r>
            <a:r>
              <a:rPr lang="en-GB" sz="1600" i="0" dirty="0">
                <a:solidFill>
                  <a:schemeClr val="tx1"/>
                </a:solidFill>
                <a:effectLst/>
                <a:latin typeface="Söhne"/>
              </a:rPr>
              <a:t> </a:t>
            </a:r>
            <a:r>
              <a:rPr lang="en-GB" sz="1600" i="0" dirty="0" err="1">
                <a:solidFill>
                  <a:schemeClr val="tx1"/>
                </a:solidFill>
                <a:effectLst/>
                <a:latin typeface="Söhne"/>
              </a:rPr>
              <a:t>alat</a:t>
            </a:r>
            <a:r>
              <a:rPr lang="en-GB" sz="1600" i="0" dirty="0">
                <a:solidFill>
                  <a:schemeClr val="tx1"/>
                </a:solidFill>
                <a:effectLst/>
                <a:latin typeface="Söhne"/>
              </a:rPr>
              <a:t> yang </a:t>
            </a:r>
            <a:r>
              <a:rPr lang="en-GB" sz="1600" i="0" dirty="0" err="1">
                <a:solidFill>
                  <a:schemeClr val="tx1"/>
                </a:solidFill>
                <a:effectLst/>
                <a:latin typeface="Söhne"/>
              </a:rPr>
              <a:t>lebih</a:t>
            </a:r>
            <a:r>
              <a:rPr lang="en-GB" sz="1600" i="0" dirty="0">
                <a:solidFill>
                  <a:schemeClr val="tx1"/>
                </a:solidFill>
                <a:effectLst/>
                <a:latin typeface="Söhne"/>
              </a:rPr>
              <a:t> </a:t>
            </a:r>
            <a:r>
              <a:rPr lang="en-GB" sz="1600" i="0" dirty="0" err="1">
                <a:solidFill>
                  <a:schemeClr val="tx1"/>
                </a:solidFill>
                <a:effectLst/>
                <a:latin typeface="Söhne"/>
              </a:rPr>
              <a:t>efisien</a:t>
            </a:r>
            <a:r>
              <a:rPr lang="en-GB" sz="1600" i="0" dirty="0">
                <a:solidFill>
                  <a:schemeClr val="tx1"/>
                </a:solidFill>
                <a:effectLst/>
                <a:latin typeface="Söhne"/>
              </a:rPr>
              <a:t>, yang </a:t>
            </a:r>
            <a:r>
              <a:rPr lang="en-GB" sz="1600" i="0" dirty="0" err="1">
                <a:solidFill>
                  <a:schemeClr val="tx1"/>
                </a:solidFill>
                <a:effectLst/>
                <a:latin typeface="Söhne"/>
              </a:rPr>
              <a:t>bisa</a:t>
            </a:r>
            <a:r>
              <a:rPr lang="en-GB" sz="1600" i="0" dirty="0">
                <a:solidFill>
                  <a:schemeClr val="tx1"/>
                </a:solidFill>
                <a:effectLst/>
                <a:latin typeface="Söhne"/>
              </a:rPr>
              <a:t> </a:t>
            </a:r>
            <a:r>
              <a:rPr lang="en-GB" sz="1600" i="0" dirty="0" err="1">
                <a:solidFill>
                  <a:schemeClr val="tx1"/>
                </a:solidFill>
                <a:effectLst/>
                <a:latin typeface="Söhne"/>
              </a:rPr>
              <a:t>jadi</a:t>
            </a:r>
            <a:r>
              <a:rPr lang="en-GB" sz="1600" i="0" dirty="0">
                <a:solidFill>
                  <a:schemeClr val="tx1"/>
                </a:solidFill>
                <a:effectLst/>
                <a:latin typeface="Söhne"/>
              </a:rPr>
              <a:t> </a:t>
            </a:r>
            <a:r>
              <a:rPr lang="en-GB" sz="1600" i="0" dirty="0" err="1">
                <a:solidFill>
                  <a:schemeClr val="tx1"/>
                </a:solidFill>
                <a:effectLst/>
                <a:latin typeface="Söhne"/>
              </a:rPr>
              <a:t>penting</a:t>
            </a:r>
            <a:r>
              <a:rPr lang="en-GB" sz="1600" i="0" dirty="0">
                <a:solidFill>
                  <a:schemeClr val="tx1"/>
                </a:solidFill>
                <a:effectLst/>
                <a:latin typeface="Söhne"/>
              </a:rPr>
              <a:t> </a:t>
            </a:r>
            <a:r>
              <a:rPr lang="en-GB" sz="1600" i="0" dirty="0" err="1">
                <a:solidFill>
                  <a:schemeClr val="tx1"/>
                </a:solidFill>
                <a:effectLst/>
                <a:latin typeface="Söhne"/>
              </a:rPr>
              <a:t>untuk</a:t>
            </a:r>
            <a:r>
              <a:rPr lang="en-GB" sz="1600" i="0" dirty="0">
                <a:solidFill>
                  <a:schemeClr val="tx1"/>
                </a:solidFill>
                <a:effectLst/>
                <a:latin typeface="Söhne"/>
              </a:rPr>
              <a:t> </a:t>
            </a:r>
            <a:r>
              <a:rPr lang="en-GB" sz="1600" i="0" dirty="0" err="1">
                <a:solidFill>
                  <a:schemeClr val="tx1"/>
                </a:solidFill>
                <a:effectLst/>
                <a:latin typeface="Söhne"/>
              </a:rPr>
              <a:t>perusahaan</a:t>
            </a:r>
            <a:r>
              <a:rPr lang="en-GB" sz="1600" i="0" dirty="0">
                <a:solidFill>
                  <a:schemeClr val="tx1"/>
                </a:solidFill>
                <a:effectLst/>
                <a:latin typeface="Söhne"/>
              </a:rPr>
              <a:t>.</a:t>
            </a:r>
          </a:p>
          <a:p>
            <a:pPr algn="l"/>
            <a:r>
              <a:rPr lang="en-GB" sz="1600" i="0" dirty="0">
                <a:solidFill>
                  <a:schemeClr val="tx1"/>
                </a:solidFill>
                <a:effectLst/>
                <a:latin typeface="Söhne"/>
              </a:rPr>
              <a:t>Time = [45, 50, 48, 47, </a:t>
            </a:r>
            <a:r>
              <a:rPr lang="en-GB" sz="1600" i="0" dirty="0">
                <a:solidFill>
                  <a:srgbClr val="C00000"/>
                </a:solidFill>
                <a:effectLst/>
                <a:latin typeface="Söhne"/>
              </a:rPr>
              <a:t>30</a:t>
            </a:r>
            <a:r>
              <a:rPr lang="en-GB" sz="1600" i="0" dirty="0">
                <a:solidFill>
                  <a:schemeClr val="tx1"/>
                </a:solidFill>
                <a:effectLst/>
                <a:latin typeface="Söhne"/>
              </a:rPr>
              <a:t>, 49, 52]</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Outliers </a:t>
            </a:r>
            <a:r>
              <a:rPr lang="en-GB" sz="1600" b="1" i="0" dirty="0" err="1">
                <a:solidFill>
                  <a:schemeClr val="tx1"/>
                </a:solidFill>
                <a:effectLst/>
                <a:latin typeface="Söhne"/>
              </a:rPr>
              <a:t>Memberikan</a:t>
            </a:r>
            <a:r>
              <a:rPr lang="en-GB" sz="1600" b="1" i="0" dirty="0">
                <a:solidFill>
                  <a:schemeClr val="tx1"/>
                </a:solidFill>
                <a:effectLst/>
                <a:latin typeface="Söhne"/>
              </a:rPr>
              <a:t> </a:t>
            </a:r>
            <a:r>
              <a:rPr lang="en-GB" sz="1600" b="1" i="0" dirty="0" err="1">
                <a:solidFill>
                  <a:schemeClr val="tx1"/>
                </a:solidFill>
                <a:effectLst/>
                <a:latin typeface="Söhne"/>
              </a:rPr>
              <a:t>Informasi</a:t>
            </a:r>
            <a:r>
              <a:rPr lang="en-GB" sz="1600" b="1" i="0" dirty="0">
                <a:solidFill>
                  <a:schemeClr val="tx1"/>
                </a:solidFill>
                <a:effectLst/>
                <a:latin typeface="Söhne"/>
              </a:rPr>
              <a:t> </a:t>
            </a:r>
            <a:r>
              <a:rPr lang="en-GB" sz="1600" b="1" i="0" dirty="0" err="1">
                <a:solidFill>
                  <a:schemeClr val="tx1"/>
                </a:solidFill>
                <a:effectLst/>
                <a:latin typeface="Söhne"/>
              </a:rPr>
              <a:t>Penting</a:t>
            </a:r>
            <a:r>
              <a:rPr lang="en-GB" sz="1600" b="1" i="0" dirty="0">
                <a:solidFill>
                  <a:schemeClr val="tx1"/>
                </a:solidFill>
                <a:effectLst/>
                <a:latin typeface="Söhne"/>
              </a:rPr>
              <a:t>:</a:t>
            </a:r>
          </a:p>
          <a:p>
            <a:pPr algn="l"/>
            <a:r>
              <a:rPr lang="en-GB" sz="1600" i="0" dirty="0" err="1">
                <a:solidFill>
                  <a:schemeClr val="tx1"/>
                </a:solidFill>
                <a:effectLst/>
                <a:latin typeface="Söhne"/>
              </a:rPr>
              <a:t>Contoh</a:t>
            </a:r>
            <a:r>
              <a:rPr lang="en-GB" sz="1600" i="0" dirty="0">
                <a:solidFill>
                  <a:schemeClr val="tx1"/>
                </a:solidFill>
                <a:effectLst/>
                <a:latin typeface="Söhne"/>
              </a:rPr>
              <a:t>: Dalam </a:t>
            </a:r>
            <a:r>
              <a:rPr lang="en-GB" sz="1600" i="0" dirty="0" err="1">
                <a:solidFill>
                  <a:schemeClr val="tx1"/>
                </a:solidFill>
                <a:effectLst/>
                <a:latin typeface="Söhne"/>
              </a:rPr>
              <a:t>analisis</a:t>
            </a:r>
            <a:r>
              <a:rPr lang="en-GB" sz="1600" i="0" dirty="0">
                <a:solidFill>
                  <a:schemeClr val="tx1"/>
                </a:solidFill>
                <a:effectLst/>
                <a:latin typeface="Söhne"/>
              </a:rPr>
              <a:t> </a:t>
            </a:r>
            <a:r>
              <a:rPr lang="en-GB" sz="1600" i="0" dirty="0" err="1">
                <a:solidFill>
                  <a:schemeClr val="tx1"/>
                </a:solidFill>
                <a:effectLst/>
                <a:latin typeface="Söhne"/>
              </a:rPr>
              <a:t>transaksi</a:t>
            </a:r>
            <a:r>
              <a:rPr lang="en-GB" sz="1600" i="0" dirty="0">
                <a:solidFill>
                  <a:schemeClr val="tx1"/>
                </a:solidFill>
                <a:effectLst/>
                <a:latin typeface="Söhne"/>
              </a:rPr>
              <a:t> </a:t>
            </a:r>
            <a:r>
              <a:rPr lang="en-GB" sz="1600" i="0" dirty="0" err="1">
                <a:solidFill>
                  <a:schemeClr val="tx1"/>
                </a:solidFill>
                <a:effectLst/>
                <a:latin typeface="Söhne"/>
              </a:rPr>
              <a:t>kartu</a:t>
            </a:r>
            <a:r>
              <a:rPr lang="en-GB" sz="1600" i="0" dirty="0">
                <a:solidFill>
                  <a:schemeClr val="tx1"/>
                </a:solidFill>
                <a:effectLst/>
                <a:latin typeface="Söhne"/>
              </a:rPr>
              <a:t> </a:t>
            </a:r>
            <a:r>
              <a:rPr lang="en-GB" sz="1600" i="0" dirty="0" err="1">
                <a:solidFill>
                  <a:schemeClr val="tx1"/>
                </a:solidFill>
                <a:effectLst/>
                <a:latin typeface="Söhne"/>
              </a:rPr>
              <a:t>kredit</a:t>
            </a:r>
            <a:r>
              <a:rPr lang="en-GB" sz="1600" i="0" dirty="0">
                <a:solidFill>
                  <a:schemeClr val="tx1"/>
                </a:solidFill>
                <a:effectLst/>
                <a:latin typeface="Söhne"/>
              </a:rPr>
              <a:t>, </a:t>
            </a:r>
            <a:r>
              <a:rPr lang="en-GB" sz="1600" i="0" dirty="0" err="1">
                <a:solidFill>
                  <a:schemeClr val="tx1"/>
                </a:solidFill>
                <a:effectLst/>
                <a:latin typeface="Söhne"/>
              </a:rPr>
              <a:t>transaksi</a:t>
            </a:r>
            <a:r>
              <a:rPr lang="en-GB" sz="1600" i="0" dirty="0">
                <a:solidFill>
                  <a:schemeClr val="tx1"/>
                </a:solidFill>
                <a:effectLst/>
                <a:latin typeface="Söhne"/>
              </a:rPr>
              <a:t> </a:t>
            </a:r>
            <a:r>
              <a:rPr lang="en-GB" sz="1600" i="0" dirty="0" err="1">
                <a:solidFill>
                  <a:schemeClr val="tx1"/>
                </a:solidFill>
                <a:effectLst/>
                <a:latin typeface="Söhne"/>
              </a:rPr>
              <a:t>dengan</a:t>
            </a:r>
            <a:r>
              <a:rPr lang="en-GB" sz="1600" i="0" dirty="0">
                <a:solidFill>
                  <a:schemeClr val="tx1"/>
                </a:solidFill>
                <a:effectLst/>
                <a:latin typeface="Söhne"/>
              </a:rPr>
              <a:t> </a:t>
            </a:r>
            <a:r>
              <a:rPr lang="en-GB" sz="1600" i="0" dirty="0" err="1">
                <a:solidFill>
                  <a:schemeClr val="tx1"/>
                </a:solidFill>
                <a:effectLst/>
                <a:latin typeface="Söhne"/>
              </a:rPr>
              <a:t>jumlah</a:t>
            </a:r>
            <a:r>
              <a:rPr lang="en-GB" sz="1600" i="0" dirty="0">
                <a:solidFill>
                  <a:schemeClr val="tx1"/>
                </a:solidFill>
                <a:effectLst/>
                <a:latin typeface="Söhne"/>
              </a:rPr>
              <a:t> yang sangat </a:t>
            </a:r>
            <a:r>
              <a:rPr lang="en-GB" sz="1600" i="0" dirty="0" err="1">
                <a:solidFill>
                  <a:schemeClr val="tx1"/>
                </a:solidFill>
                <a:effectLst/>
                <a:latin typeface="Söhne"/>
              </a:rPr>
              <a:t>besar</a:t>
            </a:r>
            <a:r>
              <a:rPr lang="en-GB" sz="1600" i="0" dirty="0">
                <a:solidFill>
                  <a:schemeClr val="tx1"/>
                </a:solidFill>
                <a:effectLst/>
                <a:latin typeface="Söhne"/>
              </a:rPr>
              <a:t> </a:t>
            </a:r>
            <a:r>
              <a:rPr lang="en-GB" sz="1600" i="0" dirty="0" err="1">
                <a:solidFill>
                  <a:schemeClr val="tx1"/>
                </a:solidFill>
                <a:effectLst/>
                <a:latin typeface="Söhne"/>
              </a:rPr>
              <a:t>atau</a:t>
            </a:r>
            <a:r>
              <a:rPr lang="en-GB" sz="1600" i="0" dirty="0">
                <a:solidFill>
                  <a:schemeClr val="tx1"/>
                </a:solidFill>
                <a:effectLst/>
                <a:latin typeface="Söhne"/>
              </a:rPr>
              <a:t> sangat </a:t>
            </a:r>
            <a:r>
              <a:rPr lang="en-GB" sz="1600" i="0" dirty="0" err="1">
                <a:solidFill>
                  <a:schemeClr val="tx1"/>
                </a:solidFill>
                <a:effectLst/>
                <a:latin typeface="Söhne"/>
              </a:rPr>
              <a:t>kecil</a:t>
            </a:r>
            <a:r>
              <a:rPr lang="en-GB" sz="1600" i="0" dirty="0">
                <a:solidFill>
                  <a:schemeClr val="tx1"/>
                </a:solidFill>
                <a:effectLst/>
                <a:latin typeface="Söhne"/>
              </a:rPr>
              <a:t> </a:t>
            </a:r>
            <a:r>
              <a:rPr lang="en-GB" sz="1600" i="0" dirty="0" err="1">
                <a:solidFill>
                  <a:schemeClr val="tx1"/>
                </a:solidFill>
                <a:effectLst/>
                <a:latin typeface="Söhne"/>
              </a:rPr>
              <a:t>bisa</a:t>
            </a:r>
            <a:r>
              <a:rPr lang="en-GB" sz="1600" i="0" dirty="0">
                <a:solidFill>
                  <a:schemeClr val="tx1"/>
                </a:solidFill>
                <a:effectLst/>
                <a:latin typeface="Söhne"/>
              </a:rPr>
              <a:t> </a:t>
            </a:r>
            <a:r>
              <a:rPr lang="en-GB" sz="1600" i="0" dirty="0" err="1">
                <a:solidFill>
                  <a:schemeClr val="tx1"/>
                </a:solidFill>
                <a:effectLst/>
                <a:latin typeface="Söhne"/>
              </a:rPr>
              <a:t>dianggap</a:t>
            </a:r>
            <a:r>
              <a:rPr lang="en-GB" sz="1600" i="0" dirty="0">
                <a:solidFill>
                  <a:schemeClr val="tx1"/>
                </a:solidFill>
                <a:effectLst/>
                <a:latin typeface="Söhne"/>
              </a:rPr>
              <a:t> </a:t>
            </a:r>
            <a:r>
              <a:rPr lang="en-GB" sz="1600" i="0" dirty="0" err="1">
                <a:solidFill>
                  <a:schemeClr val="tx1"/>
                </a:solidFill>
                <a:effectLst/>
                <a:latin typeface="Söhne"/>
              </a:rPr>
              <a:t>sebagai</a:t>
            </a:r>
            <a:r>
              <a:rPr lang="en-GB" sz="1600" i="0" dirty="0">
                <a:solidFill>
                  <a:schemeClr val="tx1"/>
                </a:solidFill>
                <a:effectLst/>
                <a:latin typeface="Söhne"/>
              </a:rPr>
              <a:t> outliers. </a:t>
            </a:r>
            <a:r>
              <a:rPr lang="en-GB" sz="1600" i="0" dirty="0" err="1">
                <a:solidFill>
                  <a:schemeClr val="tx1"/>
                </a:solidFill>
                <a:effectLst/>
                <a:latin typeface="Söhne"/>
              </a:rPr>
              <a:t>Namun</a:t>
            </a:r>
            <a:r>
              <a:rPr lang="en-GB" sz="1600" i="0" dirty="0">
                <a:solidFill>
                  <a:schemeClr val="tx1"/>
                </a:solidFill>
                <a:effectLst/>
                <a:latin typeface="Söhne"/>
              </a:rPr>
              <a:t>, </a:t>
            </a:r>
            <a:r>
              <a:rPr lang="en-GB" sz="1600" i="0" dirty="0" err="1">
                <a:solidFill>
                  <a:schemeClr val="tx1"/>
                </a:solidFill>
                <a:effectLst/>
                <a:latin typeface="Söhne"/>
              </a:rPr>
              <a:t>transaksi-transaksi</a:t>
            </a:r>
            <a:r>
              <a:rPr lang="en-GB" sz="1600" i="0" dirty="0">
                <a:solidFill>
                  <a:schemeClr val="tx1"/>
                </a:solidFill>
                <a:effectLst/>
                <a:latin typeface="Söhne"/>
              </a:rPr>
              <a:t> </a:t>
            </a:r>
            <a:r>
              <a:rPr lang="en-GB" sz="1600" i="0" dirty="0" err="1">
                <a:solidFill>
                  <a:schemeClr val="tx1"/>
                </a:solidFill>
                <a:effectLst/>
                <a:latin typeface="Söhne"/>
              </a:rPr>
              <a:t>tersebut</a:t>
            </a:r>
            <a:r>
              <a:rPr lang="en-GB" sz="1600" i="0" dirty="0">
                <a:solidFill>
                  <a:schemeClr val="tx1"/>
                </a:solidFill>
                <a:effectLst/>
                <a:latin typeface="Söhne"/>
              </a:rPr>
              <a:t> </a:t>
            </a:r>
            <a:r>
              <a:rPr lang="en-GB" sz="1600" i="0" dirty="0" err="1">
                <a:solidFill>
                  <a:schemeClr val="tx1"/>
                </a:solidFill>
                <a:effectLst/>
                <a:latin typeface="Söhne"/>
              </a:rPr>
              <a:t>bisa</a:t>
            </a:r>
            <a:r>
              <a:rPr lang="en-GB" sz="1600" i="0" dirty="0">
                <a:solidFill>
                  <a:schemeClr val="tx1"/>
                </a:solidFill>
                <a:effectLst/>
                <a:latin typeface="Söhne"/>
              </a:rPr>
              <a:t> </a:t>
            </a:r>
            <a:r>
              <a:rPr lang="en-GB" sz="1600" i="0" dirty="0" err="1">
                <a:solidFill>
                  <a:schemeClr val="tx1"/>
                </a:solidFill>
                <a:effectLst/>
                <a:latin typeface="Söhne"/>
              </a:rPr>
              <a:t>mengindikasikan</a:t>
            </a:r>
            <a:r>
              <a:rPr lang="en-GB" sz="1600" i="0" dirty="0">
                <a:solidFill>
                  <a:schemeClr val="tx1"/>
                </a:solidFill>
                <a:effectLst/>
                <a:latin typeface="Söhne"/>
              </a:rPr>
              <a:t> </a:t>
            </a:r>
            <a:r>
              <a:rPr lang="en-GB" sz="1600" i="0" dirty="0" err="1">
                <a:solidFill>
                  <a:schemeClr val="tx1"/>
                </a:solidFill>
                <a:effectLst/>
                <a:latin typeface="Söhne"/>
              </a:rPr>
              <a:t>adanya</a:t>
            </a:r>
            <a:r>
              <a:rPr lang="en-GB" sz="1600" i="0" dirty="0">
                <a:solidFill>
                  <a:schemeClr val="tx1"/>
                </a:solidFill>
                <a:effectLst/>
                <a:latin typeface="Söhne"/>
              </a:rPr>
              <a:t> </a:t>
            </a:r>
            <a:r>
              <a:rPr lang="en-GB" sz="1600" i="0" dirty="0" err="1">
                <a:solidFill>
                  <a:schemeClr val="tx1"/>
                </a:solidFill>
                <a:effectLst/>
                <a:latin typeface="Söhne"/>
              </a:rPr>
              <a:t>aktivitas</a:t>
            </a:r>
            <a:r>
              <a:rPr lang="en-GB" sz="1600" i="0" dirty="0">
                <a:solidFill>
                  <a:schemeClr val="tx1"/>
                </a:solidFill>
                <a:effectLst/>
                <a:latin typeface="Söhne"/>
              </a:rPr>
              <a:t> </a:t>
            </a:r>
            <a:r>
              <a:rPr lang="en-GB" sz="1600" i="0" dirty="0" err="1">
                <a:solidFill>
                  <a:schemeClr val="tx1"/>
                </a:solidFill>
                <a:effectLst/>
                <a:latin typeface="Söhne"/>
              </a:rPr>
              <a:t>penipuan</a:t>
            </a:r>
            <a:r>
              <a:rPr lang="en-GB" sz="1600" i="0" dirty="0">
                <a:solidFill>
                  <a:schemeClr val="tx1"/>
                </a:solidFill>
                <a:effectLst/>
                <a:latin typeface="Söhne"/>
              </a:rPr>
              <a:t>.</a:t>
            </a:r>
          </a:p>
          <a:p>
            <a:pPr algn="l"/>
            <a:r>
              <a:rPr lang="en-GB" sz="1600" i="0" dirty="0">
                <a:solidFill>
                  <a:schemeClr val="tx1"/>
                </a:solidFill>
                <a:effectLst/>
                <a:latin typeface="Söhne"/>
              </a:rPr>
              <a:t>Amount = [50, 55, 52, </a:t>
            </a:r>
            <a:r>
              <a:rPr lang="en-GB" sz="1600" i="0" dirty="0">
                <a:solidFill>
                  <a:srgbClr val="C00000"/>
                </a:solidFill>
                <a:effectLst/>
                <a:latin typeface="Söhne"/>
              </a:rPr>
              <a:t>10000</a:t>
            </a:r>
            <a:r>
              <a:rPr lang="en-GB" sz="1600" i="0" dirty="0">
                <a:solidFill>
                  <a:schemeClr val="tx1"/>
                </a:solidFill>
                <a:effectLst/>
                <a:latin typeface="Söhne"/>
              </a:rPr>
              <a:t>, 49, 53]</a:t>
            </a:r>
          </a:p>
          <a:p>
            <a:pPr algn="l"/>
            <a:endParaRPr lang="en-GB" sz="1600" b="1" i="0" dirty="0">
              <a:solidFill>
                <a:schemeClr val="tx1"/>
              </a:solidFill>
              <a:effectLst/>
              <a:latin typeface="Söhne"/>
            </a:endParaRPr>
          </a:p>
          <a:p>
            <a:pPr algn="l"/>
            <a:r>
              <a:rPr lang="en-GB" sz="1600" b="1" i="0" dirty="0">
                <a:solidFill>
                  <a:schemeClr val="tx1"/>
                </a:solidFill>
                <a:effectLst/>
                <a:latin typeface="Söhne"/>
              </a:rPr>
              <a:t>Tujuan Analisis </a:t>
            </a:r>
            <a:r>
              <a:rPr lang="en-GB" sz="1600" b="1" i="0" dirty="0" err="1">
                <a:solidFill>
                  <a:schemeClr val="tx1"/>
                </a:solidFill>
                <a:effectLst/>
                <a:latin typeface="Söhne"/>
              </a:rPr>
              <a:t>memang</a:t>
            </a:r>
            <a:r>
              <a:rPr lang="en-GB" sz="1600" b="1" dirty="0">
                <a:solidFill>
                  <a:schemeClr val="tx1"/>
                </a:solidFill>
                <a:latin typeface="Söhne"/>
              </a:rPr>
              <a:t> </a:t>
            </a:r>
            <a:r>
              <a:rPr lang="en-GB" sz="1600" b="1" dirty="0" err="1">
                <a:solidFill>
                  <a:schemeClr val="tx1"/>
                </a:solidFill>
                <a:latin typeface="Söhne"/>
              </a:rPr>
              <a:t>Mengharuskan</a:t>
            </a:r>
            <a:r>
              <a:rPr lang="en-GB" sz="1600" b="1" i="0" dirty="0">
                <a:solidFill>
                  <a:schemeClr val="tx1"/>
                </a:solidFill>
                <a:effectLst/>
                <a:latin typeface="Söhne"/>
              </a:rPr>
              <a:t>:</a:t>
            </a:r>
          </a:p>
          <a:p>
            <a:pPr algn="l"/>
            <a:r>
              <a:rPr lang="en-GB" sz="1600" i="0" dirty="0" err="1">
                <a:solidFill>
                  <a:schemeClr val="tx1"/>
                </a:solidFill>
                <a:effectLst/>
                <a:latin typeface="Söhne"/>
              </a:rPr>
              <a:t>Contoh</a:t>
            </a:r>
            <a:r>
              <a:rPr lang="en-GB" sz="1600" i="0" dirty="0">
                <a:solidFill>
                  <a:schemeClr val="tx1"/>
                </a:solidFill>
                <a:effectLst/>
                <a:latin typeface="Söhne"/>
              </a:rPr>
              <a:t>: </a:t>
            </a:r>
            <a:r>
              <a:rPr lang="en-GB" sz="1600" i="0" dirty="0" err="1">
                <a:solidFill>
                  <a:schemeClr val="tx1"/>
                </a:solidFill>
                <a:effectLst/>
                <a:latin typeface="Söhne"/>
              </a:rPr>
              <a:t>Penelitian</a:t>
            </a:r>
            <a:r>
              <a:rPr lang="en-GB" sz="1600" i="0" dirty="0">
                <a:solidFill>
                  <a:schemeClr val="tx1"/>
                </a:solidFill>
                <a:effectLst/>
                <a:latin typeface="Söhne"/>
              </a:rPr>
              <a:t> </a:t>
            </a:r>
            <a:r>
              <a:rPr lang="en-GB" sz="1600" i="0" dirty="0" err="1">
                <a:solidFill>
                  <a:schemeClr val="tx1"/>
                </a:solidFill>
                <a:effectLst/>
                <a:latin typeface="Söhne"/>
              </a:rPr>
              <a:t>tentang</a:t>
            </a:r>
            <a:r>
              <a:rPr lang="en-GB" sz="1600" i="0" dirty="0">
                <a:solidFill>
                  <a:schemeClr val="tx1"/>
                </a:solidFill>
                <a:effectLst/>
                <a:latin typeface="Söhne"/>
              </a:rPr>
              <a:t> </a:t>
            </a:r>
            <a:r>
              <a:rPr lang="en-GB" sz="1600" i="0" dirty="0" err="1">
                <a:solidFill>
                  <a:schemeClr val="tx1"/>
                </a:solidFill>
                <a:effectLst/>
                <a:latin typeface="Söhne"/>
              </a:rPr>
              <a:t>gempa</a:t>
            </a:r>
            <a:r>
              <a:rPr lang="en-GB" sz="1600" i="0" dirty="0">
                <a:solidFill>
                  <a:schemeClr val="tx1"/>
                </a:solidFill>
                <a:effectLst/>
                <a:latin typeface="Söhne"/>
              </a:rPr>
              <a:t> </a:t>
            </a:r>
            <a:r>
              <a:rPr lang="en-GB" sz="1600" i="0" dirty="0" err="1">
                <a:solidFill>
                  <a:schemeClr val="tx1"/>
                </a:solidFill>
                <a:effectLst/>
                <a:latin typeface="Söhne"/>
              </a:rPr>
              <a:t>bumi</a:t>
            </a:r>
            <a:r>
              <a:rPr lang="en-GB" sz="1600" i="0" dirty="0">
                <a:solidFill>
                  <a:schemeClr val="tx1"/>
                </a:solidFill>
                <a:effectLst/>
                <a:latin typeface="Söhne"/>
              </a:rPr>
              <a:t> </a:t>
            </a:r>
            <a:r>
              <a:rPr lang="en-GB" sz="1600" i="0" dirty="0" err="1">
                <a:solidFill>
                  <a:schemeClr val="tx1"/>
                </a:solidFill>
                <a:effectLst/>
                <a:latin typeface="Söhne"/>
              </a:rPr>
              <a:t>mungkin</a:t>
            </a:r>
            <a:r>
              <a:rPr lang="en-GB" sz="1600" i="0" dirty="0">
                <a:solidFill>
                  <a:schemeClr val="tx1"/>
                </a:solidFill>
                <a:effectLst/>
                <a:latin typeface="Söhne"/>
              </a:rPr>
              <a:t> </a:t>
            </a:r>
            <a:r>
              <a:rPr lang="en-GB" sz="1600" i="0" dirty="0" err="1">
                <a:solidFill>
                  <a:schemeClr val="tx1"/>
                </a:solidFill>
                <a:effectLst/>
                <a:latin typeface="Söhne"/>
              </a:rPr>
              <a:t>memfokuskan</a:t>
            </a:r>
            <a:r>
              <a:rPr lang="en-GB" sz="1600" i="0" dirty="0">
                <a:solidFill>
                  <a:schemeClr val="tx1"/>
                </a:solidFill>
                <a:effectLst/>
                <a:latin typeface="Söhne"/>
              </a:rPr>
              <a:t> pada </a:t>
            </a:r>
            <a:r>
              <a:rPr lang="en-GB" sz="1600" i="0" dirty="0" err="1">
                <a:solidFill>
                  <a:schemeClr val="tx1"/>
                </a:solidFill>
                <a:effectLst/>
                <a:latin typeface="Söhne"/>
              </a:rPr>
              <a:t>gempa-gempa</a:t>
            </a:r>
            <a:r>
              <a:rPr lang="en-GB" sz="1600" i="0" dirty="0">
                <a:solidFill>
                  <a:schemeClr val="tx1"/>
                </a:solidFill>
                <a:effectLst/>
                <a:latin typeface="Söhne"/>
              </a:rPr>
              <a:t> </a:t>
            </a:r>
            <a:r>
              <a:rPr lang="en-GB" sz="1600" i="0" dirty="0" err="1">
                <a:solidFill>
                  <a:schemeClr val="tx1"/>
                </a:solidFill>
                <a:effectLst/>
                <a:latin typeface="Söhne"/>
              </a:rPr>
              <a:t>dengan</a:t>
            </a:r>
            <a:r>
              <a:rPr lang="en-GB" sz="1600" i="0" dirty="0">
                <a:solidFill>
                  <a:schemeClr val="tx1"/>
                </a:solidFill>
                <a:effectLst/>
                <a:latin typeface="Söhne"/>
              </a:rPr>
              <a:t> </a:t>
            </a:r>
            <a:r>
              <a:rPr lang="en-GB" sz="1600" i="0" dirty="0" err="1">
                <a:solidFill>
                  <a:schemeClr val="tx1"/>
                </a:solidFill>
                <a:effectLst/>
                <a:latin typeface="Söhne"/>
              </a:rPr>
              <a:t>kekuatan</a:t>
            </a:r>
            <a:r>
              <a:rPr lang="en-GB" sz="1600" i="0" dirty="0">
                <a:solidFill>
                  <a:schemeClr val="tx1"/>
                </a:solidFill>
                <a:effectLst/>
                <a:latin typeface="Söhne"/>
              </a:rPr>
              <a:t> </a:t>
            </a:r>
            <a:r>
              <a:rPr lang="en-GB" sz="1600" i="0" dirty="0" err="1">
                <a:solidFill>
                  <a:schemeClr val="tx1"/>
                </a:solidFill>
                <a:effectLst/>
                <a:latin typeface="Söhne"/>
              </a:rPr>
              <a:t>tertentu</a:t>
            </a:r>
            <a:r>
              <a:rPr lang="en-GB" sz="1600" i="0" dirty="0">
                <a:solidFill>
                  <a:schemeClr val="tx1"/>
                </a:solidFill>
                <a:effectLst/>
                <a:latin typeface="Söhne"/>
              </a:rPr>
              <a:t> yang sangat </a:t>
            </a:r>
            <a:r>
              <a:rPr lang="en-GB" sz="1600" i="0" dirty="0" err="1">
                <a:solidFill>
                  <a:schemeClr val="tx1"/>
                </a:solidFill>
                <a:effectLst/>
                <a:latin typeface="Söhne"/>
              </a:rPr>
              <a:t>jarang</a:t>
            </a:r>
            <a:r>
              <a:rPr lang="en-GB" sz="1600" i="0" dirty="0">
                <a:solidFill>
                  <a:schemeClr val="tx1"/>
                </a:solidFill>
                <a:effectLst/>
                <a:latin typeface="Söhne"/>
              </a:rPr>
              <a:t> </a:t>
            </a:r>
            <a:r>
              <a:rPr lang="en-GB" sz="1600" i="0" dirty="0" err="1">
                <a:solidFill>
                  <a:schemeClr val="tx1"/>
                </a:solidFill>
                <a:effectLst/>
                <a:latin typeface="Söhne"/>
              </a:rPr>
              <a:t>terjadi</a:t>
            </a:r>
            <a:r>
              <a:rPr lang="en-GB" sz="1600" i="0" dirty="0">
                <a:solidFill>
                  <a:schemeClr val="tx1"/>
                </a:solidFill>
                <a:effectLst/>
                <a:latin typeface="Söhne"/>
              </a:rPr>
              <a:t> </a:t>
            </a:r>
            <a:r>
              <a:rPr lang="en-GB" sz="1600" i="0" dirty="0" err="1">
                <a:solidFill>
                  <a:schemeClr val="tx1"/>
                </a:solidFill>
                <a:effectLst/>
                <a:latin typeface="Söhne"/>
              </a:rPr>
              <a:t>tetapi</a:t>
            </a:r>
            <a:r>
              <a:rPr lang="en-GB" sz="1600" i="0" dirty="0">
                <a:solidFill>
                  <a:schemeClr val="tx1"/>
                </a:solidFill>
                <a:effectLst/>
                <a:latin typeface="Söhne"/>
              </a:rPr>
              <a:t> </a:t>
            </a:r>
            <a:r>
              <a:rPr lang="en-GB" sz="1600" i="0" dirty="0" err="1">
                <a:solidFill>
                  <a:schemeClr val="tx1"/>
                </a:solidFill>
                <a:effectLst/>
                <a:latin typeface="Söhne"/>
              </a:rPr>
              <a:t>memiliki</a:t>
            </a:r>
            <a:r>
              <a:rPr lang="en-GB" sz="1600" i="0" dirty="0">
                <a:solidFill>
                  <a:schemeClr val="tx1"/>
                </a:solidFill>
                <a:effectLst/>
                <a:latin typeface="Söhne"/>
              </a:rPr>
              <a:t> </a:t>
            </a:r>
            <a:r>
              <a:rPr lang="en-GB" sz="1600" i="0" dirty="0" err="1">
                <a:solidFill>
                  <a:schemeClr val="tx1"/>
                </a:solidFill>
                <a:effectLst/>
                <a:latin typeface="Söhne"/>
              </a:rPr>
              <a:t>dampak</a:t>
            </a:r>
            <a:r>
              <a:rPr lang="en-GB" sz="1600" i="0" dirty="0">
                <a:solidFill>
                  <a:schemeClr val="tx1"/>
                </a:solidFill>
                <a:effectLst/>
                <a:latin typeface="Söhne"/>
              </a:rPr>
              <a:t> </a:t>
            </a:r>
            <a:r>
              <a:rPr lang="en-GB" sz="1600" i="0" dirty="0" err="1">
                <a:solidFill>
                  <a:schemeClr val="tx1"/>
                </a:solidFill>
                <a:effectLst/>
                <a:latin typeface="Söhne"/>
              </a:rPr>
              <a:t>besar</a:t>
            </a:r>
            <a:r>
              <a:rPr lang="en-GB" sz="1600" i="0" dirty="0">
                <a:solidFill>
                  <a:schemeClr val="tx1"/>
                </a:solidFill>
                <a:effectLst/>
                <a:latin typeface="Söhne"/>
              </a:rPr>
              <a:t>, </a:t>
            </a:r>
            <a:r>
              <a:rPr lang="en-GB" sz="1600" i="0" dirty="0" err="1">
                <a:solidFill>
                  <a:schemeClr val="tx1"/>
                </a:solidFill>
                <a:effectLst/>
                <a:latin typeface="Söhne"/>
              </a:rPr>
              <a:t>meskipun</a:t>
            </a:r>
            <a:r>
              <a:rPr lang="en-GB" sz="1600" i="0" dirty="0">
                <a:solidFill>
                  <a:schemeClr val="tx1"/>
                </a:solidFill>
                <a:effectLst/>
                <a:latin typeface="Söhne"/>
              </a:rPr>
              <a:t> </a:t>
            </a:r>
            <a:r>
              <a:rPr lang="en-GB" sz="1600" i="0" dirty="0" err="1">
                <a:solidFill>
                  <a:schemeClr val="tx1"/>
                </a:solidFill>
                <a:effectLst/>
                <a:latin typeface="Söhne"/>
              </a:rPr>
              <a:t>mereka</a:t>
            </a:r>
            <a:r>
              <a:rPr lang="en-GB" sz="1600" i="0" dirty="0">
                <a:solidFill>
                  <a:schemeClr val="tx1"/>
                </a:solidFill>
                <a:effectLst/>
                <a:latin typeface="Söhne"/>
              </a:rPr>
              <a:t> </a:t>
            </a:r>
            <a:r>
              <a:rPr lang="en-GB" sz="1600" i="0" dirty="0" err="1">
                <a:solidFill>
                  <a:schemeClr val="tx1"/>
                </a:solidFill>
                <a:effectLst/>
                <a:latin typeface="Söhne"/>
              </a:rPr>
              <a:t>adalah</a:t>
            </a:r>
            <a:r>
              <a:rPr lang="en-GB" sz="1600" i="0" dirty="0">
                <a:solidFill>
                  <a:schemeClr val="tx1"/>
                </a:solidFill>
                <a:effectLst/>
                <a:latin typeface="Söhne"/>
              </a:rPr>
              <a:t> outliers </a:t>
            </a:r>
            <a:r>
              <a:rPr lang="en-GB" sz="1600" i="0" dirty="0" err="1">
                <a:solidFill>
                  <a:schemeClr val="tx1"/>
                </a:solidFill>
                <a:effectLst/>
                <a:latin typeface="Söhne"/>
              </a:rPr>
              <a:t>dalam</a:t>
            </a:r>
            <a:r>
              <a:rPr lang="en-GB" sz="1600" i="0" dirty="0">
                <a:solidFill>
                  <a:schemeClr val="tx1"/>
                </a:solidFill>
                <a:effectLst/>
                <a:latin typeface="Söhne"/>
              </a:rPr>
              <a:t> </a:t>
            </a:r>
            <a:r>
              <a:rPr lang="en-GB" sz="1600" i="0" dirty="0" err="1">
                <a:solidFill>
                  <a:schemeClr val="tx1"/>
                </a:solidFill>
                <a:effectLst/>
                <a:latin typeface="Söhne"/>
              </a:rPr>
              <a:t>sejumlah</a:t>
            </a:r>
            <a:r>
              <a:rPr lang="en-GB" sz="1600" i="0" dirty="0">
                <a:solidFill>
                  <a:schemeClr val="tx1"/>
                </a:solidFill>
                <a:effectLst/>
                <a:latin typeface="Söhne"/>
              </a:rPr>
              <a:t> </a:t>
            </a:r>
            <a:r>
              <a:rPr lang="en-GB" sz="1600" i="0" dirty="0" err="1">
                <a:solidFill>
                  <a:schemeClr val="tx1"/>
                </a:solidFill>
                <a:effectLst/>
                <a:latin typeface="Söhne"/>
              </a:rPr>
              <a:t>besar</a:t>
            </a:r>
            <a:r>
              <a:rPr lang="en-GB" sz="1600" i="0" dirty="0">
                <a:solidFill>
                  <a:schemeClr val="tx1"/>
                </a:solidFill>
                <a:effectLst/>
                <a:latin typeface="Söhne"/>
              </a:rPr>
              <a:t> data </a:t>
            </a:r>
            <a:r>
              <a:rPr lang="en-GB" sz="1600" i="0" dirty="0" err="1">
                <a:solidFill>
                  <a:schemeClr val="tx1"/>
                </a:solidFill>
                <a:effectLst/>
                <a:latin typeface="Söhne"/>
              </a:rPr>
              <a:t>gempa</a:t>
            </a:r>
            <a:r>
              <a:rPr lang="en-GB" sz="1600" i="0" dirty="0">
                <a:solidFill>
                  <a:schemeClr val="tx1"/>
                </a:solidFill>
                <a:effectLst/>
                <a:latin typeface="Söhne"/>
              </a:rPr>
              <a:t> </a:t>
            </a:r>
            <a:r>
              <a:rPr lang="en-GB" sz="1600" i="0" dirty="0" err="1">
                <a:solidFill>
                  <a:schemeClr val="tx1"/>
                </a:solidFill>
                <a:effectLst/>
                <a:latin typeface="Söhne"/>
              </a:rPr>
              <a:t>bumi</a:t>
            </a:r>
            <a:r>
              <a:rPr lang="en-GB" sz="1600" i="0" dirty="0">
                <a:solidFill>
                  <a:schemeClr val="tx1"/>
                </a:solidFill>
                <a:effectLst/>
                <a:latin typeface="Söhne"/>
              </a:rPr>
              <a:t>.</a:t>
            </a:r>
          </a:p>
          <a:p>
            <a:pPr algn="l"/>
            <a:r>
              <a:rPr lang="en-GB" sz="1600" i="0" dirty="0">
                <a:solidFill>
                  <a:schemeClr val="tx1"/>
                </a:solidFill>
                <a:effectLst/>
                <a:latin typeface="Söhne"/>
              </a:rPr>
              <a:t>Earthquake = [2.5, 3.0, 2.8, 2.9,</a:t>
            </a:r>
            <a:r>
              <a:rPr lang="en-GB" sz="1600" i="0" dirty="0">
                <a:solidFill>
                  <a:srgbClr val="C00000"/>
                </a:solidFill>
                <a:effectLst/>
                <a:latin typeface="Söhne"/>
              </a:rPr>
              <a:t> 7.5, 2.7</a:t>
            </a:r>
            <a:r>
              <a:rPr lang="en-GB" sz="1600" i="0" dirty="0">
                <a:solidFill>
                  <a:schemeClr val="tx1"/>
                </a:solidFill>
                <a:effectLst/>
                <a:latin typeface="Söhne"/>
              </a:rPr>
              <a:t>]</a:t>
            </a:r>
          </a:p>
          <a:p>
            <a:pPr algn="l"/>
            <a:endParaRPr lang="en-GB" sz="1600" b="1"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2908640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65F0-DC30-FDEF-9B32-20E12C9522CC}"/>
              </a:ext>
            </a:extLst>
          </p:cNvPr>
          <p:cNvSpPr>
            <a:spLocks noGrp="1"/>
          </p:cNvSpPr>
          <p:nvPr>
            <p:ph type="title"/>
          </p:nvPr>
        </p:nvSpPr>
        <p:spPr/>
        <p:txBody>
          <a:bodyPr>
            <a:normAutofit/>
          </a:bodyPr>
          <a:lstStyle/>
          <a:p>
            <a:r>
              <a:rPr lang="en-US" sz="4000" dirty="0"/>
              <a:t>Data Preprocessing = Data Preparation (?)</a:t>
            </a:r>
            <a:endParaRPr lang="en-GB" sz="4000" dirty="0"/>
          </a:p>
        </p:txBody>
      </p:sp>
      <p:sp>
        <p:nvSpPr>
          <p:cNvPr id="3" name="Text Placeholder 2">
            <a:extLst>
              <a:ext uri="{FF2B5EF4-FFF2-40B4-BE49-F238E27FC236}">
                <a16:creationId xmlns:a16="http://schemas.microsoft.com/office/drawing/2014/main" id="{1B608A7D-833B-C9E8-9AB3-297DFFF128B8}"/>
              </a:ext>
            </a:extLst>
          </p:cNvPr>
          <p:cNvSpPr>
            <a:spLocks noGrp="1"/>
          </p:cNvSpPr>
          <p:nvPr>
            <p:ph type="body" idx="1"/>
          </p:nvPr>
        </p:nvSpPr>
        <p:spPr>
          <a:xfrm>
            <a:off x="838200" y="1825625"/>
            <a:ext cx="3877019" cy="2459936"/>
          </a:xfrm>
        </p:spPr>
        <p:style>
          <a:lnRef idx="2">
            <a:schemeClr val="accent2"/>
          </a:lnRef>
          <a:fillRef idx="1">
            <a:schemeClr val="lt1"/>
          </a:fillRef>
          <a:effectRef idx="0">
            <a:schemeClr val="accent2"/>
          </a:effectRef>
          <a:fontRef idx="minor">
            <a:schemeClr val="dk1"/>
          </a:fontRef>
        </p:style>
        <p:txBody>
          <a:bodyPr>
            <a:normAutofit fontScale="62500" lnSpcReduction="20000"/>
          </a:bodyPr>
          <a:lstStyle/>
          <a:p>
            <a:pPr marL="114300" indent="0" algn="just">
              <a:buNone/>
            </a:pPr>
            <a:r>
              <a:rPr lang="en-GB" b="0" i="0" dirty="0">
                <a:solidFill>
                  <a:schemeClr val="tx1"/>
                </a:solidFill>
                <a:effectLst/>
                <a:latin typeface="Söhne"/>
              </a:rPr>
              <a:t>Data preprocessing </a:t>
            </a:r>
            <a:r>
              <a:rPr lang="en-GB" b="0" i="0" dirty="0" err="1">
                <a:solidFill>
                  <a:schemeClr val="tx1"/>
                </a:solidFill>
                <a:effectLst/>
                <a:latin typeface="Söhne"/>
              </a:rPr>
              <a:t>adalah</a:t>
            </a:r>
            <a:r>
              <a:rPr lang="en-GB" b="0" i="0" dirty="0">
                <a:solidFill>
                  <a:schemeClr val="tx1"/>
                </a:solidFill>
                <a:effectLst/>
                <a:latin typeface="Söhne"/>
              </a:rPr>
              <a:t> </a:t>
            </a:r>
            <a:r>
              <a:rPr lang="en-GB" b="0" i="0" dirty="0" err="1">
                <a:solidFill>
                  <a:schemeClr val="tx1"/>
                </a:solidFill>
                <a:effectLst/>
                <a:latin typeface="Söhne"/>
              </a:rPr>
              <a:t>suatu</a:t>
            </a:r>
            <a:r>
              <a:rPr lang="en-GB" b="0" i="0" dirty="0">
                <a:solidFill>
                  <a:schemeClr val="tx1"/>
                </a:solidFill>
                <a:effectLst/>
                <a:latin typeface="Söhne"/>
              </a:rPr>
              <a:t> </a:t>
            </a:r>
            <a:r>
              <a:rPr lang="en-GB" b="0" i="0" dirty="0" err="1">
                <a:solidFill>
                  <a:schemeClr val="tx1"/>
                </a:solidFill>
                <a:effectLst/>
                <a:latin typeface="Söhne"/>
              </a:rPr>
              <a:t>langkah</a:t>
            </a:r>
            <a:r>
              <a:rPr lang="en-GB" b="0" i="0" dirty="0">
                <a:solidFill>
                  <a:schemeClr val="tx1"/>
                </a:solidFill>
                <a:effectLst/>
                <a:latin typeface="Söhne"/>
              </a:rPr>
              <a:t> </a:t>
            </a:r>
            <a:r>
              <a:rPr lang="en-GB" b="0" i="0" dirty="0" err="1">
                <a:solidFill>
                  <a:schemeClr val="tx1"/>
                </a:solidFill>
                <a:effectLst/>
                <a:latin typeface="Söhne"/>
              </a:rPr>
              <a:t>dalam</a:t>
            </a:r>
            <a:r>
              <a:rPr lang="en-GB" b="0" i="0" dirty="0">
                <a:solidFill>
                  <a:schemeClr val="tx1"/>
                </a:solidFill>
                <a:effectLst/>
                <a:latin typeface="Söhne"/>
              </a:rPr>
              <a:t> proses </a:t>
            </a:r>
            <a:r>
              <a:rPr lang="en-GB" b="0" i="0" dirty="0" err="1">
                <a:solidFill>
                  <a:schemeClr val="tx1"/>
                </a:solidFill>
                <a:effectLst/>
                <a:latin typeface="Söhne"/>
              </a:rPr>
              <a:t>pengolahan</a:t>
            </a:r>
            <a:r>
              <a:rPr lang="en-GB" b="0" i="0" dirty="0">
                <a:solidFill>
                  <a:schemeClr val="tx1"/>
                </a:solidFill>
                <a:effectLst/>
                <a:latin typeface="Söhne"/>
              </a:rPr>
              <a:t> data yang </a:t>
            </a:r>
            <a:r>
              <a:rPr lang="en-GB" b="0" i="0" dirty="0" err="1">
                <a:solidFill>
                  <a:schemeClr val="tx1"/>
                </a:solidFill>
                <a:effectLst/>
                <a:latin typeface="Söhne"/>
              </a:rPr>
              <a:t>dilakukan</a:t>
            </a:r>
            <a:r>
              <a:rPr lang="en-GB" b="0" i="0" dirty="0">
                <a:solidFill>
                  <a:schemeClr val="tx1"/>
                </a:solidFill>
                <a:effectLst/>
                <a:latin typeface="Söhne"/>
              </a:rPr>
              <a:t> </a:t>
            </a:r>
            <a:r>
              <a:rPr lang="en-GB" b="0" i="0" dirty="0" err="1">
                <a:solidFill>
                  <a:schemeClr val="tx1"/>
                </a:solidFill>
                <a:effectLst/>
                <a:latin typeface="Söhne"/>
              </a:rPr>
              <a:t>sebelum</a:t>
            </a:r>
            <a:r>
              <a:rPr lang="en-GB" b="0" i="0" dirty="0">
                <a:solidFill>
                  <a:schemeClr val="tx1"/>
                </a:solidFill>
                <a:effectLst/>
                <a:latin typeface="Söhne"/>
              </a:rPr>
              <a:t> data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digunakan</a:t>
            </a:r>
            <a:r>
              <a:rPr lang="en-GB" b="0" i="0" dirty="0">
                <a:solidFill>
                  <a:schemeClr val="tx1"/>
                </a:solidFill>
                <a:effectLst/>
                <a:latin typeface="Söhne"/>
              </a:rPr>
              <a:t> </a:t>
            </a:r>
            <a:r>
              <a:rPr lang="en-GB" b="0" i="0" dirty="0" err="1">
                <a:solidFill>
                  <a:schemeClr val="tx1"/>
                </a:solidFill>
                <a:effectLst/>
                <a:latin typeface="Söhne"/>
              </a:rPr>
              <a:t>untuk</a:t>
            </a:r>
            <a:r>
              <a:rPr lang="en-GB" b="0" i="0" dirty="0">
                <a:solidFill>
                  <a:schemeClr val="tx1"/>
                </a:solidFill>
                <a:effectLst/>
                <a:latin typeface="Söhne"/>
              </a:rPr>
              <a:t> </a:t>
            </a:r>
            <a:r>
              <a:rPr lang="en-GB" b="0" i="0" dirty="0" err="1">
                <a:solidFill>
                  <a:schemeClr val="tx1"/>
                </a:solidFill>
                <a:effectLst/>
                <a:latin typeface="Söhne"/>
              </a:rPr>
              <a:t>pelatihan</a:t>
            </a:r>
            <a:r>
              <a:rPr lang="en-GB" b="0" i="0" dirty="0">
                <a:solidFill>
                  <a:schemeClr val="tx1"/>
                </a:solidFill>
                <a:effectLst/>
                <a:latin typeface="Söhne"/>
              </a:rPr>
              <a:t> model machine learning. </a:t>
            </a:r>
            <a:r>
              <a:rPr lang="en-GB" b="0" i="0" dirty="0" err="1">
                <a:solidFill>
                  <a:schemeClr val="tx1"/>
                </a:solidFill>
                <a:effectLst/>
                <a:latin typeface="Söhne"/>
              </a:rPr>
              <a:t>Dengan</a:t>
            </a:r>
            <a:r>
              <a:rPr lang="en-GB" b="0" i="0" dirty="0">
                <a:solidFill>
                  <a:schemeClr val="tx1"/>
                </a:solidFill>
                <a:effectLst/>
                <a:latin typeface="Söhne"/>
              </a:rPr>
              <a:t> </a:t>
            </a:r>
            <a:r>
              <a:rPr lang="en-GB" b="0" i="0" dirty="0" err="1">
                <a:solidFill>
                  <a:schemeClr val="tx1"/>
                </a:solidFill>
                <a:effectLst/>
                <a:latin typeface="Söhne"/>
              </a:rPr>
              <a:t>demikian</a:t>
            </a:r>
            <a:r>
              <a:rPr lang="en-GB" b="0" i="0" dirty="0">
                <a:solidFill>
                  <a:schemeClr val="tx1"/>
                </a:solidFill>
                <a:effectLst/>
                <a:latin typeface="Söhne"/>
              </a:rPr>
              <a:t>, data preprocessing </a:t>
            </a:r>
            <a:r>
              <a:rPr lang="en-GB" b="0" i="0" dirty="0" err="1">
                <a:solidFill>
                  <a:schemeClr val="tx1"/>
                </a:solidFill>
                <a:effectLst/>
                <a:latin typeface="Söhne"/>
              </a:rPr>
              <a:t>dapat</a:t>
            </a:r>
            <a:r>
              <a:rPr lang="en-GB" b="0" i="0" dirty="0">
                <a:solidFill>
                  <a:schemeClr val="tx1"/>
                </a:solidFill>
                <a:effectLst/>
                <a:latin typeface="Söhne"/>
              </a:rPr>
              <a:t> </a:t>
            </a:r>
            <a:r>
              <a:rPr lang="en-GB" b="0" i="0" dirty="0" err="1">
                <a:solidFill>
                  <a:schemeClr val="tx1"/>
                </a:solidFill>
                <a:effectLst/>
                <a:latin typeface="Söhne"/>
              </a:rPr>
              <a:t>dianggap</a:t>
            </a:r>
            <a:r>
              <a:rPr lang="en-GB" b="0" i="0" dirty="0">
                <a:solidFill>
                  <a:schemeClr val="tx1"/>
                </a:solidFill>
                <a:effectLst/>
                <a:latin typeface="Söhne"/>
              </a:rPr>
              <a:t> </a:t>
            </a:r>
            <a:r>
              <a:rPr lang="en-GB" b="0" i="0" dirty="0" err="1">
                <a:solidFill>
                  <a:schemeClr val="tx1"/>
                </a:solidFill>
                <a:effectLst/>
                <a:latin typeface="Söhne"/>
              </a:rPr>
              <a:t>sebagai</a:t>
            </a:r>
            <a:r>
              <a:rPr lang="en-GB" b="0" i="0" dirty="0">
                <a:solidFill>
                  <a:schemeClr val="tx1"/>
                </a:solidFill>
                <a:effectLst/>
                <a:latin typeface="Söhne"/>
              </a:rPr>
              <a:t> </a:t>
            </a:r>
            <a:r>
              <a:rPr lang="en-GB" b="0" i="0" dirty="0" err="1">
                <a:solidFill>
                  <a:schemeClr val="tx1"/>
                </a:solidFill>
                <a:effectLst/>
                <a:latin typeface="Söhne"/>
              </a:rPr>
              <a:t>bagian</a:t>
            </a:r>
            <a:r>
              <a:rPr lang="en-GB" b="0" i="0" dirty="0">
                <a:solidFill>
                  <a:schemeClr val="tx1"/>
                </a:solidFill>
                <a:effectLst/>
                <a:latin typeface="Söhne"/>
              </a:rPr>
              <a:t> </a:t>
            </a:r>
            <a:r>
              <a:rPr lang="en-GB" b="0" i="0" dirty="0" err="1">
                <a:solidFill>
                  <a:schemeClr val="tx1"/>
                </a:solidFill>
                <a:effectLst/>
                <a:latin typeface="Söhne"/>
              </a:rPr>
              <a:t>dari</a:t>
            </a:r>
            <a:r>
              <a:rPr lang="en-GB" b="0" i="0" dirty="0">
                <a:solidFill>
                  <a:schemeClr val="tx1"/>
                </a:solidFill>
                <a:effectLst/>
                <a:latin typeface="Söhne"/>
              </a:rPr>
              <a:t> </a:t>
            </a:r>
            <a:r>
              <a:rPr lang="en-GB" b="0" i="0" dirty="0" err="1">
                <a:solidFill>
                  <a:schemeClr val="tx1"/>
                </a:solidFill>
                <a:effectLst/>
                <a:latin typeface="Söhne"/>
              </a:rPr>
              <a:t>kedua</a:t>
            </a:r>
            <a:r>
              <a:rPr lang="en-GB" b="0" i="0" dirty="0">
                <a:solidFill>
                  <a:schemeClr val="tx1"/>
                </a:solidFill>
                <a:effectLst/>
                <a:latin typeface="Söhne"/>
              </a:rPr>
              <a:t> </a:t>
            </a:r>
            <a:r>
              <a:rPr lang="en-GB" b="0" i="0" dirty="0" err="1">
                <a:solidFill>
                  <a:schemeClr val="tx1"/>
                </a:solidFill>
                <a:effectLst/>
                <a:latin typeface="Söhne"/>
              </a:rPr>
              <a:t>konsep</a:t>
            </a:r>
            <a:r>
              <a:rPr lang="en-GB" b="0" i="0" dirty="0">
                <a:solidFill>
                  <a:schemeClr val="tx1"/>
                </a:solidFill>
                <a:effectLst/>
                <a:latin typeface="Söhne"/>
              </a:rPr>
              <a:t> </a:t>
            </a:r>
            <a:r>
              <a:rPr lang="en-GB" b="0" i="0" dirty="0" err="1">
                <a:solidFill>
                  <a:schemeClr val="tx1"/>
                </a:solidFill>
                <a:effectLst/>
                <a:latin typeface="Söhne"/>
              </a:rPr>
              <a:t>tersebut</a:t>
            </a:r>
            <a:r>
              <a:rPr lang="en-GB" b="0" i="0" dirty="0">
                <a:solidFill>
                  <a:schemeClr val="tx1"/>
                </a:solidFill>
                <a:effectLst/>
                <a:latin typeface="Söhne"/>
              </a:rPr>
              <a:t>, </a:t>
            </a:r>
            <a:r>
              <a:rPr lang="en-GB" b="0" i="0" dirty="0" err="1">
                <a:solidFill>
                  <a:schemeClr val="tx1"/>
                </a:solidFill>
                <a:effectLst/>
                <a:latin typeface="Söhne"/>
              </a:rPr>
              <a:t>baik</a:t>
            </a:r>
            <a:r>
              <a:rPr lang="en-GB" b="0" i="0" dirty="0">
                <a:solidFill>
                  <a:schemeClr val="tx1"/>
                </a:solidFill>
                <a:effectLst/>
                <a:latin typeface="Söhne"/>
              </a:rPr>
              <a:t> machine learning </a:t>
            </a:r>
            <a:r>
              <a:rPr lang="en-GB" b="0" i="0" dirty="0" err="1">
                <a:solidFill>
                  <a:schemeClr val="tx1"/>
                </a:solidFill>
                <a:effectLst/>
                <a:latin typeface="Söhne"/>
              </a:rPr>
              <a:t>maupun</a:t>
            </a:r>
            <a:r>
              <a:rPr lang="en-GB" b="0" i="0" dirty="0">
                <a:solidFill>
                  <a:schemeClr val="tx1"/>
                </a:solidFill>
                <a:effectLst/>
                <a:latin typeface="Söhne"/>
              </a:rPr>
              <a:t> data preparation.</a:t>
            </a:r>
            <a:endParaRPr lang="en-GB" dirty="0">
              <a:solidFill>
                <a:schemeClr val="tx1"/>
              </a:solidFill>
            </a:endParaRPr>
          </a:p>
        </p:txBody>
      </p:sp>
      <p:sp>
        <p:nvSpPr>
          <p:cNvPr id="5" name="TextBox 4">
            <a:extLst>
              <a:ext uri="{FF2B5EF4-FFF2-40B4-BE49-F238E27FC236}">
                <a16:creationId xmlns:a16="http://schemas.microsoft.com/office/drawing/2014/main" id="{A089110B-83A8-DD76-B925-180EA2137FFF}"/>
              </a:ext>
            </a:extLst>
          </p:cNvPr>
          <p:cNvSpPr txBox="1"/>
          <p:nvPr/>
        </p:nvSpPr>
        <p:spPr>
          <a:xfrm>
            <a:off x="5957371" y="1480887"/>
            <a:ext cx="6097836" cy="116955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Data Preparation</a:t>
            </a:r>
            <a:r>
              <a:rPr lang="en-GB" b="0" i="0" dirty="0">
                <a:solidFill>
                  <a:srgbClr val="D1D5DB"/>
                </a:solidFill>
                <a:effectLst/>
                <a:latin typeface="Söhne"/>
              </a:rPr>
              <a:t>: </a:t>
            </a:r>
            <a:r>
              <a:rPr lang="en-GB" b="0" i="0" dirty="0">
                <a:solidFill>
                  <a:schemeClr val="accent2">
                    <a:lumMod val="75000"/>
                  </a:schemeClr>
                </a:solidFill>
                <a:effectLst/>
                <a:latin typeface="Söhne"/>
              </a:rPr>
              <a:t>Data preparation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proses </a:t>
            </a:r>
            <a:r>
              <a:rPr lang="en-GB" b="0" i="0" dirty="0" err="1">
                <a:solidFill>
                  <a:schemeClr val="accent2">
                    <a:lumMod val="75000"/>
                  </a:schemeClr>
                </a:solidFill>
                <a:effectLst/>
                <a:latin typeface="Söhne"/>
              </a:rPr>
              <a:t>mengumpulkan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membersihkan</a:t>
            </a:r>
            <a:r>
              <a:rPr lang="en-GB" b="0" i="0" dirty="0">
                <a:solidFill>
                  <a:schemeClr val="accent2">
                    <a:lumMod val="75000"/>
                  </a:schemeClr>
                </a:solidFill>
                <a:effectLst/>
                <a:latin typeface="Söhne"/>
              </a:rPr>
              <a:t>, dan </a:t>
            </a:r>
            <a:r>
              <a:rPr lang="en-GB" b="0" i="0" dirty="0" err="1">
                <a:solidFill>
                  <a:schemeClr val="accent2">
                    <a:lumMod val="75000"/>
                  </a:schemeClr>
                </a:solidFill>
                <a:effectLst/>
                <a:latin typeface="Söhne"/>
              </a:rPr>
              <a:t>transformasi</a:t>
            </a:r>
            <a:r>
              <a:rPr lang="en-GB" b="0" i="0" dirty="0">
                <a:solidFill>
                  <a:schemeClr val="accent2">
                    <a:lumMod val="75000"/>
                  </a:schemeClr>
                </a:solidFill>
                <a:effectLst/>
                <a:latin typeface="Söhne"/>
              </a:rPr>
              <a:t> data agar </a:t>
            </a:r>
            <a:r>
              <a:rPr lang="en-GB" b="0" i="0" dirty="0" err="1">
                <a:solidFill>
                  <a:schemeClr val="accent2">
                    <a:lumMod val="75000"/>
                  </a:schemeClr>
                </a:solidFill>
                <a:effectLst/>
                <a:latin typeface="Söhne"/>
              </a:rPr>
              <a:t>siap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untuk</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analisis</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lebih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lanjut</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atau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pemrosesan</a:t>
            </a:r>
            <a:r>
              <a:rPr lang="en-GB" b="0" i="0" dirty="0">
                <a:solidFill>
                  <a:schemeClr val="accent2">
                    <a:lumMod val="75000"/>
                  </a:schemeClr>
                </a:solidFill>
                <a:effectLst/>
                <a:latin typeface="Söhne"/>
              </a:rPr>
              <a:t>. Data preprocessing </a:t>
            </a:r>
            <a:r>
              <a:rPr lang="en-GB" b="0" i="0" dirty="0" err="1">
                <a:solidFill>
                  <a:schemeClr val="accent2">
                    <a:lumMod val="75000"/>
                  </a:schemeClr>
                </a:solidFill>
                <a:effectLst/>
                <a:latin typeface="Söhne"/>
              </a:rPr>
              <a:t>adalah</a:t>
            </a:r>
            <a:r>
              <a:rPr lang="en-GB" b="0" i="0" dirty="0">
                <a:solidFill>
                  <a:schemeClr val="accent2">
                    <a:lumMod val="75000"/>
                  </a:schemeClr>
                </a:solidFill>
                <a:effectLst/>
                <a:latin typeface="Söhne"/>
              </a:rPr>
              <a:t> salah </a:t>
            </a:r>
            <a:r>
              <a:rPr lang="en-GB" b="0" i="0" dirty="0" err="1">
                <a:solidFill>
                  <a:schemeClr val="accent2">
                    <a:lumMod val="75000"/>
                  </a:schemeClr>
                </a:solidFill>
                <a:effectLst/>
                <a:latin typeface="Söhne"/>
              </a:rPr>
              <a:t>satu</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komponen</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utama</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dari</a:t>
            </a:r>
            <a:r>
              <a:rPr lang="en-GB" b="0" i="0" dirty="0">
                <a:solidFill>
                  <a:schemeClr val="accent2">
                    <a:lumMod val="75000"/>
                  </a:schemeClr>
                </a:solidFill>
                <a:effectLst/>
                <a:latin typeface="Söhne"/>
              </a:rPr>
              <a:t> data preparation. </a:t>
            </a:r>
            <a:r>
              <a:rPr lang="en-GB" b="0" i="0" dirty="0" err="1">
                <a:solidFill>
                  <a:schemeClr val="accent2">
                    <a:lumMod val="75000"/>
                  </a:schemeClr>
                </a:solidFill>
                <a:effectLst/>
                <a:latin typeface="Söhne"/>
              </a:rPr>
              <a:t>Ini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mencakup</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langkah-langkah</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seperti</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normalisasi</a:t>
            </a:r>
            <a:r>
              <a:rPr lang="en-GB" b="0" i="0" dirty="0">
                <a:solidFill>
                  <a:schemeClr val="accent2">
                    <a:lumMod val="75000"/>
                  </a:schemeClr>
                </a:solidFill>
                <a:effectLst/>
                <a:latin typeface="Söhne"/>
              </a:rPr>
              <a:t> data, </a:t>
            </a:r>
            <a:r>
              <a:rPr lang="en-GB" b="0" i="0" dirty="0" err="1">
                <a:solidFill>
                  <a:schemeClr val="accent2">
                    <a:lumMod val="75000"/>
                  </a:schemeClr>
                </a:solidFill>
                <a:effectLst/>
                <a:latin typeface="Söhne"/>
              </a:rPr>
              <a:t>pengisian</a:t>
            </a:r>
            <a:r>
              <a:rPr lang="en-GB" b="0" i="0" dirty="0">
                <a:solidFill>
                  <a:schemeClr val="accent2">
                    <a:lumMod val="75000"/>
                  </a:schemeClr>
                </a:solidFill>
                <a:effectLst/>
                <a:latin typeface="Söhne"/>
              </a:rPr>
              <a:t> data yang </a:t>
            </a:r>
            <a:r>
              <a:rPr lang="en-GB" b="0" i="0" dirty="0" err="1">
                <a:solidFill>
                  <a:schemeClr val="accent2">
                    <a:lumMod val="75000"/>
                  </a:schemeClr>
                </a:solidFill>
                <a:effectLst/>
                <a:latin typeface="Söhne"/>
              </a:rPr>
              <a:t>hilang</a:t>
            </a:r>
            <a:r>
              <a:rPr lang="en-GB" b="0" i="0" dirty="0">
                <a:solidFill>
                  <a:schemeClr val="accent2">
                    <a:lumMod val="75000"/>
                  </a:schemeClr>
                </a:solidFill>
                <a:effectLst/>
                <a:latin typeface="Söhne"/>
              </a:rPr>
              <a:t>, dan encoding </a:t>
            </a:r>
            <a:r>
              <a:rPr lang="en-GB" b="0" i="0" dirty="0" err="1">
                <a:solidFill>
                  <a:schemeClr val="accent2">
                    <a:lumMod val="75000"/>
                  </a:schemeClr>
                </a:solidFill>
                <a:effectLst/>
                <a:latin typeface="Söhne"/>
              </a:rPr>
              <a:t>variabel</a:t>
            </a:r>
            <a:r>
              <a:rPr lang="en-GB" b="0" i="0" dirty="0">
                <a:solidFill>
                  <a:schemeClr val="accent2">
                    <a:lumMod val="75000"/>
                  </a:schemeClr>
                </a:solidFill>
                <a:effectLst/>
                <a:latin typeface="Söhne"/>
              </a:rPr>
              <a:t> </a:t>
            </a:r>
            <a:r>
              <a:rPr lang="en-GB" b="0" i="0" dirty="0" err="1">
                <a:solidFill>
                  <a:schemeClr val="accent2">
                    <a:lumMod val="75000"/>
                  </a:schemeClr>
                </a:solidFill>
                <a:effectLst/>
                <a:latin typeface="Söhne"/>
              </a:rPr>
              <a:t>kategorikal</a:t>
            </a:r>
            <a:r>
              <a:rPr lang="en-GB" b="0" i="0" dirty="0">
                <a:solidFill>
                  <a:schemeClr val="accent2">
                    <a:lumMod val="75000"/>
                  </a:schemeClr>
                </a:solidFill>
                <a:effectLst/>
                <a:latin typeface="Söhne"/>
              </a:rPr>
              <a:t>.</a:t>
            </a:r>
            <a:endParaRPr lang="en-GB" dirty="0">
              <a:solidFill>
                <a:schemeClr val="accent2">
                  <a:lumMod val="75000"/>
                </a:schemeClr>
              </a:solidFill>
            </a:endParaRPr>
          </a:p>
        </p:txBody>
      </p:sp>
      <p:sp>
        <p:nvSpPr>
          <p:cNvPr id="7" name="TextBox 6">
            <a:extLst>
              <a:ext uri="{FF2B5EF4-FFF2-40B4-BE49-F238E27FC236}">
                <a16:creationId xmlns:a16="http://schemas.microsoft.com/office/drawing/2014/main" id="{B7022D3A-3FE8-788B-44F8-070791BE16FC}"/>
              </a:ext>
            </a:extLst>
          </p:cNvPr>
          <p:cNvSpPr txBox="1"/>
          <p:nvPr/>
        </p:nvSpPr>
        <p:spPr>
          <a:xfrm>
            <a:off x="5957371" y="3429000"/>
            <a:ext cx="6097836" cy="95410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GB" b="1" i="0" dirty="0" err="1">
                <a:effectLst/>
                <a:latin typeface="Söhne"/>
              </a:rPr>
              <a:t>Dalam</a:t>
            </a:r>
            <a:r>
              <a:rPr lang="en-GB" b="1" i="0" dirty="0">
                <a:effectLst/>
                <a:latin typeface="Söhne"/>
              </a:rPr>
              <a:t> </a:t>
            </a:r>
            <a:r>
              <a:rPr lang="en-GB" b="1" i="0" dirty="0" err="1">
                <a:effectLst/>
                <a:latin typeface="Söhne"/>
              </a:rPr>
              <a:t>Konteks</a:t>
            </a:r>
            <a:r>
              <a:rPr lang="en-GB" b="1" i="0" dirty="0">
                <a:effectLst/>
                <a:latin typeface="Söhne"/>
              </a:rPr>
              <a:t> Machine Learning</a:t>
            </a:r>
            <a:r>
              <a:rPr lang="en-GB" b="0" i="0" dirty="0">
                <a:solidFill>
                  <a:srgbClr val="D1D5DB"/>
                </a:solidFill>
                <a:effectLst/>
                <a:latin typeface="Söhne"/>
              </a:rPr>
              <a:t>: </a:t>
            </a:r>
            <a:r>
              <a:rPr lang="en-GB" b="0" i="0" dirty="0" err="1">
                <a:solidFill>
                  <a:schemeClr val="accent2"/>
                </a:solidFill>
                <a:effectLst/>
                <a:latin typeface="Söhne"/>
              </a:rPr>
              <a:t>Sebelum</a:t>
            </a:r>
            <a:r>
              <a:rPr lang="en-GB" b="0" i="0" dirty="0">
                <a:solidFill>
                  <a:schemeClr val="accent2"/>
                </a:solidFill>
                <a:effectLst/>
                <a:latin typeface="Söhne"/>
              </a:rPr>
              <a:t> </a:t>
            </a:r>
            <a:r>
              <a:rPr lang="en-GB" b="0" i="0" dirty="0" err="1">
                <a:solidFill>
                  <a:schemeClr val="accent2"/>
                </a:solidFill>
                <a:effectLst/>
                <a:latin typeface="Söhne"/>
              </a:rPr>
              <a:t>melatih</a:t>
            </a:r>
            <a:r>
              <a:rPr lang="en-GB" b="0" i="0" dirty="0">
                <a:solidFill>
                  <a:schemeClr val="accent2"/>
                </a:solidFill>
                <a:effectLst/>
                <a:latin typeface="Söhne"/>
              </a:rPr>
              <a:t> model, data </a:t>
            </a:r>
            <a:r>
              <a:rPr lang="en-GB" b="0" i="0" dirty="0" err="1">
                <a:solidFill>
                  <a:schemeClr val="accent2"/>
                </a:solidFill>
                <a:effectLst/>
                <a:latin typeface="Söhne"/>
              </a:rPr>
              <a:t>harus</a:t>
            </a:r>
            <a:r>
              <a:rPr lang="en-GB" b="0" i="0" dirty="0">
                <a:solidFill>
                  <a:schemeClr val="accent2"/>
                </a:solidFill>
                <a:effectLst/>
                <a:latin typeface="Söhne"/>
              </a:rPr>
              <a:t> </a:t>
            </a:r>
            <a:r>
              <a:rPr lang="en-GB" b="0" i="0" dirty="0" err="1">
                <a:solidFill>
                  <a:schemeClr val="accent2"/>
                </a:solidFill>
                <a:effectLst/>
                <a:latin typeface="Söhne"/>
              </a:rPr>
              <a:t>disiapkan</a:t>
            </a:r>
            <a:r>
              <a:rPr lang="en-GB" b="0" i="0" dirty="0">
                <a:solidFill>
                  <a:schemeClr val="accent2"/>
                </a:solidFill>
                <a:effectLst/>
                <a:latin typeface="Söhne"/>
              </a:rPr>
              <a:t> dan </a:t>
            </a:r>
            <a:r>
              <a:rPr lang="en-GB" b="0" i="0" dirty="0" err="1">
                <a:solidFill>
                  <a:schemeClr val="accent2"/>
                </a:solidFill>
                <a:effectLst/>
                <a:latin typeface="Söhne"/>
              </a:rPr>
              <a:t>ditransformasi</a:t>
            </a:r>
            <a:r>
              <a:rPr lang="en-GB" b="0" i="0" dirty="0">
                <a:solidFill>
                  <a:schemeClr val="accent2"/>
                </a:solidFill>
                <a:effectLst/>
                <a:latin typeface="Söhne"/>
              </a:rPr>
              <a:t> </a:t>
            </a:r>
            <a:r>
              <a:rPr lang="en-GB" b="0" i="0" dirty="0" err="1">
                <a:solidFill>
                  <a:schemeClr val="accent2"/>
                </a:solidFill>
                <a:effectLst/>
                <a:latin typeface="Söhne"/>
              </a:rPr>
              <a:t>ke</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format yang </a:t>
            </a:r>
            <a:r>
              <a:rPr lang="en-GB" b="0" i="0" dirty="0" err="1">
                <a:solidFill>
                  <a:schemeClr val="accent2"/>
                </a:solidFill>
                <a:effectLst/>
                <a:latin typeface="Söhne"/>
              </a:rPr>
              <a:t>sesuai</a:t>
            </a:r>
            <a:r>
              <a:rPr lang="en-GB" b="0" i="0" dirty="0">
                <a:solidFill>
                  <a:schemeClr val="accent2"/>
                </a:solidFill>
                <a:effectLst/>
                <a:latin typeface="Söhne"/>
              </a:rPr>
              <a:t>. </a:t>
            </a:r>
            <a:r>
              <a:rPr lang="en-GB" b="0" i="0" dirty="0" err="1">
                <a:solidFill>
                  <a:schemeClr val="accent2"/>
                </a:solidFill>
                <a:effectLst/>
                <a:latin typeface="Söhne"/>
              </a:rPr>
              <a:t>Ini</a:t>
            </a:r>
            <a:r>
              <a:rPr lang="en-GB" b="0" i="0" dirty="0">
                <a:solidFill>
                  <a:schemeClr val="accent2"/>
                </a:solidFill>
                <a:effectLst/>
                <a:latin typeface="Söhne"/>
              </a:rPr>
              <a:t> agar model </a:t>
            </a:r>
            <a:r>
              <a:rPr lang="en-GB" b="0" i="0" dirty="0" err="1">
                <a:solidFill>
                  <a:schemeClr val="accent2"/>
                </a:solidFill>
                <a:effectLst/>
                <a:latin typeface="Söhne"/>
              </a:rPr>
              <a:t>dapat</a:t>
            </a:r>
            <a:r>
              <a:rPr lang="en-GB" b="0" i="0" dirty="0">
                <a:solidFill>
                  <a:schemeClr val="accent2"/>
                </a:solidFill>
                <a:effectLst/>
                <a:latin typeface="Söhne"/>
              </a:rPr>
              <a:t> </a:t>
            </a:r>
            <a:r>
              <a:rPr lang="en-GB" b="0" i="0" dirty="0" err="1">
                <a:solidFill>
                  <a:schemeClr val="accent2"/>
                </a:solidFill>
                <a:effectLst/>
                <a:latin typeface="Söhne"/>
              </a:rPr>
              <a:t>belajar</a:t>
            </a:r>
            <a:r>
              <a:rPr lang="en-GB" b="0" i="0" dirty="0">
                <a:solidFill>
                  <a:schemeClr val="accent2"/>
                </a:solidFill>
                <a:effectLst/>
                <a:latin typeface="Söhne"/>
              </a:rPr>
              <a:t> </a:t>
            </a:r>
            <a:r>
              <a:rPr lang="en-GB" b="0" i="0" dirty="0" err="1">
                <a:solidFill>
                  <a:schemeClr val="accent2"/>
                </a:solidFill>
                <a:effectLst/>
                <a:latin typeface="Söhne"/>
              </a:rPr>
              <a:t>dengan</a:t>
            </a:r>
            <a:r>
              <a:rPr lang="en-GB" b="0" i="0" dirty="0">
                <a:solidFill>
                  <a:schemeClr val="accent2"/>
                </a:solidFill>
                <a:effectLst/>
                <a:latin typeface="Söhne"/>
              </a:rPr>
              <a:t> </a:t>
            </a:r>
            <a:r>
              <a:rPr lang="en-GB" b="0" i="0" dirty="0" err="1">
                <a:solidFill>
                  <a:schemeClr val="accent2"/>
                </a:solidFill>
                <a:effectLst/>
                <a:latin typeface="Söhne"/>
              </a:rPr>
              <a:t>efisien</a:t>
            </a:r>
            <a:r>
              <a:rPr lang="en-GB" b="0" i="0" dirty="0">
                <a:solidFill>
                  <a:schemeClr val="accent2"/>
                </a:solidFill>
                <a:effectLst/>
                <a:latin typeface="Söhne"/>
              </a:rPr>
              <a:t> dan </a:t>
            </a:r>
            <a:r>
              <a:rPr lang="en-GB" b="0" i="0" dirty="0" err="1">
                <a:solidFill>
                  <a:schemeClr val="accent2"/>
                </a:solidFill>
                <a:effectLst/>
                <a:latin typeface="Söhne"/>
              </a:rPr>
              <a:t>memberikan</a:t>
            </a:r>
            <a:r>
              <a:rPr lang="en-GB" b="0" i="0" dirty="0">
                <a:solidFill>
                  <a:schemeClr val="accent2"/>
                </a:solidFill>
                <a:effectLst/>
                <a:latin typeface="Söhne"/>
              </a:rPr>
              <a:t> </a:t>
            </a:r>
            <a:r>
              <a:rPr lang="en-GB" b="0" i="0" dirty="0" err="1">
                <a:solidFill>
                  <a:schemeClr val="accent2"/>
                </a:solidFill>
                <a:effectLst/>
                <a:latin typeface="Söhne"/>
              </a:rPr>
              <a:t>hasil</a:t>
            </a:r>
            <a:r>
              <a:rPr lang="en-GB" b="0" i="0" dirty="0">
                <a:solidFill>
                  <a:schemeClr val="accent2"/>
                </a:solidFill>
                <a:effectLst/>
                <a:latin typeface="Söhne"/>
              </a:rPr>
              <a:t> yang optimal. </a:t>
            </a:r>
            <a:r>
              <a:rPr lang="en-GB" b="0" i="0" dirty="0" err="1">
                <a:solidFill>
                  <a:schemeClr val="accent2"/>
                </a:solidFill>
                <a:effectLst/>
                <a:latin typeface="Söhne"/>
              </a:rPr>
              <a:t>Dalam</a:t>
            </a:r>
            <a:r>
              <a:rPr lang="en-GB" b="0" i="0" dirty="0">
                <a:solidFill>
                  <a:schemeClr val="accent2"/>
                </a:solidFill>
                <a:effectLst/>
                <a:latin typeface="Söhne"/>
              </a:rPr>
              <a:t> </a:t>
            </a:r>
            <a:r>
              <a:rPr lang="en-GB" b="0" i="0" dirty="0" err="1">
                <a:solidFill>
                  <a:schemeClr val="accent2"/>
                </a:solidFill>
                <a:effectLst/>
                <a:latin typeface="Söhne"/>
              </a:rPr>
              <a:t>hal</a:t>
            </a:r>
            <a:r>
              <a:rPr lang="en-GB" b="0" i="0" dirty="0">
                <a:solidFill>
                  <a:schemeClr val="accent2"/>
                </a:solidFill>
                <a:effectLst/>
                <a:latin typeface="Söhne"/>
              </a:rPr>
              <a:t> </a:t>
            </a:r>
            <a:r>
              <a:rPr lang="en-GB" b="0" i="0" dirty="0" err="1">
                <a:solidFill>
                  <a:schemeClr val="accent2"/>
                </a:solidFill>
                <a:effectLst/>
                <a:latin typeface="Söhne"/>
              </a:rPr>
              <a:t>ini</a:t>
            </a:r>
            <a:r>
              <a:rPr lang="en-GB" b="0" i="0" dirty="0">
                <a:solidFill>
                  <a:schemeClr val="accent2"/>
                </a:solidFill>
                <a:effectLst/>
                <a:latin typeface="Söhne"/>
              </a:rPr>
              <a:t>, data preprocessing </a:t>
            </a:r>
            <a:r>
              <a:rPr lang="en-GB" b="0" i="0" dirty="0" err="1">
                <a:solidFill>
                  <a:schemeClr val="accent2"/>
                </a:solidFill>
                <a:effectLst/>
                <a:latin typeface="Söhne"/>
              </a:rPr>
              <a:t>dilihat</a:t>
            </a:r>
            <a:r>
              <a:rPr lang="en-GB" b="0" i="0" dirty="0">
                <a:solidFill>
                  <a:schemeClr val="accent2"/>
                </a:solidFill>
                <a:effectLst/>
                <a:latin typeface="Söhne"/>
              </a:rPr>
              <a:t> </a:t>
            </a:r>
            <a:r>
              <a:rPr lang="en-GB" b="0" i="0" dirty="0" err="1">
                <a:solidFill>
                  <a:schemeClr val="accent2"/>
                </a:solidFill>
                <a:effectLst/>
                <a:latin typeface="Söhne"/>
              </a:rPr>
              <a:t>sebagai</a:t>
            </a:r>
            <a:r>
              <a:rPr lang="en-GB" b="0" i="0" dirty="0">
                <a:solidFill>
                  <a:schemeClr val="accent2"/>
                </a:solidFill>
                <a:effectLst/>
                <a:latin typeface="Söhne"/>
              </a:rPr>
              <a:t> </a:t>
            </a:r>
            <a:r>
              <a:rPr lang="en-GB" b="0" i="0" dirty="0" err="1">
                <a:solidFill>
                  <a:schemeClr val="accent2"/>
                </a:solidFill>
                <a:effectLst/>
                <a:latin typeface="Söhne"/>
              </a:rPr>
              <a:t>langkah</a:t>
            </a:r>
            <a:r>
              <a:rPr lang="en-GB" b="0" i="0" dirty="0">
                <a:solidFill>
                  <a:schemeClr val="accent2"/>
                </a:solidFill>
                <a:effectLst/>
                <a:latin typeface="Söhne"/>
              </a:rPr>
              <a:t> </a:t>
            </a:r>
            <a:r>
              <a:rPr lang="en-GB" b="0" i="0" dirty="0" err="1">
                <a:solidFill>
                  <a:schemeClr val="accent2"/>
                </a:solidFill>
                <a:effectLst/>
                <a:latin typeface="Söhne"/>
              </a:rPr>
              <a:t>awal</a:t>
            </a:r>
            <a:r>
              <a:rPr lang="en-GB" b="0" i="0" dirty="0">
                <a:solidFill>
                  <a:schemeClr val="accent2"/>
                </a:solidFill>
                <a:effectLst/>
                <a:latin typeface="Söhne"/>
              </a:rPr>
              <a:t> </a:t>
            </a:r>
            <a:r>
              <a:rPr lang="en-GB" b="0" i="0" dirty="0" err="1">
                <a:solidFill>
                  <a:schemeClr val="accent2"/>
                </a:solidFill>
                <a:effectLst/>
                <a:latin typeface="Söhne"/>
              </a:rPr>
              <a:t>dalam</a:t>
            </a:r>
            <a:r>
              <a:rPr lang="en-GB" b="0" i="0" dirty="0">
                <a:solidFill>
                  <a:schemeClr val="accent2"/>
                </a:solidFill>
                <a:effectLst/>
                <a:latin typeface="Söhne"/>
              </a:rPr>
              <a:t> pipeline machine learning.</a:t>
            </a:r>
            <a:endParaRPr lang="en-GB" dirty="0">
              <a:solidFill>
                <a:schemeClr val="accent2"/>
              </a:solidFill>
            </a:endParaRPr>
          </a:p>
        </p:txBody>
      </p:sp>
      <p:sp>
        <p:nvSpPr>
          <p:cNvPr id="9" name="TextBox 8">
            <a:extLst>
              <a:ext uri="{FF2B5EF4-FFF2-40B4-BE49-F238E27FC236}">
                <a16:creationId xmlns:a16="http://schemas.microsoft.com/office/drawing/2014/main" id="{736786D5-64EA-5EFC-73C7-B464424D719E}"/>
              </a:ext>
            </a:extLst>
          </p:cNvPr>
          <p:cNvSpPr txBox="1"/>
          <p:nvPr/>
        </p:nvSpPr>
        <p:spPr>
          <a:xfrm>
            <a:off x="3194892" y="5161669"/>
            <a:ext cx="4660134" cy="116955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GB" dirty="0"/>
              <a:t>Data preprocessing </a:t>
            </a:r>
            <a:r>
              <a:rPr lang="en-GB" dirty="0" err="1"/>
              <a:t>bisa</a:t>
            </a:r>
            <a:r>
              <a:rPr lang="en-GB" dirty="0"/>
              <a:t> </a:t>
            </a:r>
            <a:r>
              <a:rPr lang="en-GB" dirty="0" err="1"/>
              <a:t>dianggap</a:t>
            </a:r>
            <a:r>
              <a:rPr lang="en-GB" dirty="0"/>
              <a:t> </a:t>
            </a:r>
            <a:r>
              <a:rPr lang="en-GB" dirty="0" err="1"/>
              <a:t>sebagai</a:t>
            </a:r>
            <a:r>
              <a:rPr lang="en-GB" dirty="0"/>
              <a:t> </a:t>
            </a:r>
            <a:r>
              <a:rPr lang="en-GB" dirty="0" err="1"/>
              <a:t>jembatan</a:t>
            </a:r>
            <a:r>
              <a:rPr lang="en-GB" dirty="0"/>
              <a:t> </a:t>
            </a:r>
            <a:r>
              <a:rPr lang="en-GB" dirty="0" err="1"/>
              <a:t>antara</a:t>
            </a:r>
            <a:r>
              <a:rPr lang="en-GB" dirty="0"/>
              <a:t> data preparation dan machine learning. </a:t>
            </a:r>
            <a:r>
              <a:rPr lang="en-GB" dirty="0" err="1"/>
              <a:t>Tanpa</a:t>
            </a:r>
            <a:r>
              <a:rPr lang="en-GB" dirty="0"/>
              <a:t> preprocessing yang </a:t>
            </a:r>
            <a:r>
              <a:rPr lang="en-GB" dirty="0" err="1"/>
              <a:t>tepat</a:t>
            </a:r>
            <a:r>
              <a:rPr lang="en-GB" dirty="0"/>
              <a:t>, model </a:t>
            </a:r>
            <a:r>
              <a:rPr lang="en-GB" dirty="0" err="1"/>
              <a:t>mungkin</a:t>
            </a:r>
            <a:r>
              <a:rPr lang="en-GB" dirty="0"/>
              <a:t> </a:t>
            </a:r>
            <a:r>
              <a:rPr lang="en-GB" dirty="0" err="1"/>
              <a:t>tidak</a:t>
            </a:r>
            <a:r>
              <a:rPr lang="en-GB" dirty="0"/>
              <a:t> </a:t>
            </a:r>
            <a:r>
              <a:rPr lang="en-GB" dirty="0" err="1"/>
              <a:t>akan</a:t>
            </a:r>
            <a:r>
              <a:rPr lang="en-GB" dirty="0"/>
              <a:t> </a:t>
            </a:r>
            <a:r>
              <a:rPr lang="en-GB" dirty="0" err="1"/>
              <a:t>bekerja</a:t>
            </a:r>
            <a:r>
              <a:rPr lang="en-GB" dirty="0"/>
              <a:t> </a:t>
            </a:r>
            <a:r>
              <a:rPr lang="en-GB" dirty="0" err="1"/>
              <a:t>seefisien</a:t>
            </a:r>
            <a:r>
              <a:rPr lang="en-GB" dirty="0"/>
              <a:t> </a:t>
            </a:r>
            <a:r>
              <a:rPr lang="en-GB" dirty="0" err="1"/>
              <a:t>atau</a:t>
            </a:r>
            <a:r>
              <a:rPr lang="en-GB" dirty="0"/>
              <a:t> </a:t>
            </a:r>
            <a:r>
              <a:rPr lang="en-GB" dirty="0" err="1"/>
              <a:t>seakurat</a:t>
            </a:r>
            <a:r>
              <a:rPr lang="en-GB" dirty="0"/>
              <a:t> </a:t>
            </a:r>
            <a:r>
              <a:rPr lang="en-GB" dirty="0" err="1"/>
              <a:t>mungkin</a:t>
            </a:r>
            <a:r>
              <a:rPr lang="en-GB" dirty="0"/>
              <a:t>, dan </a:t>
            </a:r>
            <a:r>
              <a:rPr lang="en-GB" dirty="0" err="1"/>
              <a:t>analisis</a:t>
            </a:r>
            <a:r>
              <a:rPr lang="en-GB" dirty="0"/>
              <a:t> data </a:t>
            </a:r>
            <a:r>
              <a:rPr lang="en-GB" dirty="0" err="1"/>
              <a:t>mungkin</a:t>
            </a:r>
            <a:r>
              <a:rPr lang="en-GB" dirty="0"/>
              <a:t> juga </a:t>
            </a:r>
            <a:r>
              <a:rPr lang="en-GB" dirty="0" err="1"/>
              <a:t>menemui</a:t>
            </a:r>
            <a:r>
              <a:rPr lang="en-GB" dirty="0"/>
              <a:t> </a:t>
            </a:r>
            <a:r>
              <a:rPr lang="en-GB" dirty="0" err="1"/>
              <a:t>hambatan</a:t>
            </a:r>
            <a:r>
              <a:rPr lang="en-GB" dirty="0"/>
              <a:t>.</a:t>
            </a:r>
          </a:p>
        </p:txBody>
      </p:sp>
      <p:cxnSp>
        <p:nvCxnSpPr>
          <p:cNvPr id="11" name="Connector: Curved 10">
            <a:extLst>
              <a:ext uri="{FF2B5EF4-FFF2-40B4-BE49-F238E27FC236}">
                <a16:creationId xmlns:a16="http://schemas.microsoft.com/office/drawing/2014/main" id="{C63F4148-40D6-2033-6151-0775F2A63A23}"/>
              </a:ext>
            </a:extLst>
          </p:cNvPr>
          <p:cNvCxnSpPr>
            <a:stCxn id="3" idx="3"/>
            <a:endCxn id="5" idx="1"/>
          </p:cNvCxnSpPr>
          <p:nvPr/>
        </p:nvCxnSpPr>
        <p:spPr>
          <a:xfrm flipV="1">
            <a:off x="4715219" y="2065663"/>
            <a:ext cx="1242152" cy="9899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D3F05281-DEE3-340D-A356-8601EA3F5893}"/>
              </a:ext>
            </a:extLst>
          </p:cNvPr>
          <p:cNvCxnSpPr>
            <a:stCxn id="3" idx="3"/>
            <a:endCxn id="7" idx="1"/>
          </p:cNvCxnSpPr>
          <p:nvPr/>
        </p:nvCxnSpPr>
        <p:spPr>
          <a:xfrm>
            <a:off x="4715219" y="3055593"/>
            <a:ext cx="1242152" cy="85046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4" name="Arrow: Down 13">
            <a:extLst>
              <a:ext uri="{FF2B5EF4-FFF2-40B4-BE49-F238E27FC236}">
                <a16:creationId xmlns:a16="http://schemas.microsoft.com/office/drawing/2014/main" id="{213CDBB8-FCA3-B1E2-0998-1AC9319385DB}"/>
              </a:ext>
            </a:extLst>
          </p:cNvPr>
          <p:cNvSpPr/>
          <p:nvPr/>
        </p:nvSpPr>
        <p:spPr>
          <a:xfrm>
            <a:off x="4472848" y="4560983"/>
            <a:ext cx="1983036" cy="50314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7730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4AF7-2D28-814D-82EA-89F876EF7534}"/>
              </a:ext>
            </a:extLst>
          </p:cNvPr>
          <p:cNvSpPr>
            <a:spLocks noGrp="1"/>
          </p:cNvSpPr>
          <p:nvPr>
            <p:ph type="title"/>
          </p:nvPr>
        </p:nvSpPr>
        <p:spPr/>
        <p:txBody>
          <a:bodyPr/>
          <a:lstStyle/>
          <a:p>
            <a:r>
              <a:rPr lang="en-ID" b="1" dirty="0">
                <a:solidFill>
                  <a:srgbClr val="000000"/>
                </a:solidFill>
                <a:latin typeface="Helvetica Neue" panose="02000503000000020004" pitchFamily="2" charset="0"/>
              </a:rPr>
              <a:t>Outliers?</a:t>
            </a:r>
            <a:endParaRPr lang="en-US" dirty="0"/>
          </a:p>
        </p:txBody>
      </p:sp>
      <p:sp>
        <p:nvSpPr>
          <p:cNvPr id="5" name="TextBox 4">
            <a:extLst>
              <a:ext uri="{FF2B5EF4-FFF2-40B4-BE49-F238E27FC236}">
                <a16:creationId xmlns:a16="http://schemas.microsoft.com/office/drawing/2014/main" id="{20CBCA60-10EE-DA5B-3E16-42821C74ECD0}"/>
              </a:ext>
            </a:extLst>
          </p:cNvPr>
          <p:cNvSpPr txBox="1"/>
          <p:nvPr/>
        </p:nvSpPr>
        <p:spPr>
          <a:xfrm>
            <a:off x="1915439" y="1470359"/>
            <a:ext cx="10276561" cy="3785652"/>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l"/>
            <a:r>
              <a:rPr lang="en-GB" sz="2000" b="1" i="0" dirty="0">
                <a:solidFill>
                  <a:schemeClr val="tx1"/>
                </a:solidFill>
                <a:effectLst/>
                <a:latin typeface="Söhne"/>
              </a:rPr>
              <a:t>Metode Analisis yang Tahan </a:t>
            </a:r>
            <a:r>
              <a:rPr lang="en-GB" sz="2000" b="1" i="0" dirty="0" err="1">
                <a:solidFill>
                  <a:schemeClr val="tx1"/>
                </a:solidFill>
                <a:effectLst/>
                <a:latin typeface="Söhne"/>
              </a:rPr>
              <a:t>Terhadap</a:t>
            </a:r>
            <a:r>
              <a:rPr lang="en-GB" sz="2000" b="1" i="0" dirty="0">
                <a:solidFill>
                  <a:schemeClr val="tx1"/>
                </a:solidFill>
                <a:effectLst/>
                <a:latin typeface="Söhne"/>
              </a:rPr>
              <a:t> Outliers:</a:t>
            </a:r>
            <a:endParaRPr lang="en-US" sz="2000" dirty="0">
              <a:solidFill>
                <a:schemeClr val="tx1"/>
              </a:solidFill>
              <a:cs typeface="Arial"/>
            </a:endParaRPr>
          </a:p>
          <a:p>
            <a:pPr algn="l"/>
            <a:r>
              <a:rPr lang="en-GB" sz="2000" i="0" dirty="0" err="1">
                <a:solidFill>
                  <a:schemeClr val="tx1"/>
                </a:solidFill>
                <a:effectLst/>
                <a:latin typeface="Söhne"/>
              </a:rPr>
              <a:t>Contoh</a:t>
            </a:r>
            <a:r>
              <a:rPr lang="en-GB" sz="2000" i="0" dirty="0">
                <a:solidFill>
                  <a:schemeClr val="tx1"/>
                </a:solidFill>
                <a:effectLst/>
                <a:latin typeface="Söhne"/>
              </a:rPr>
              <a:t>: Dalam dataset </a:t>
            </a:r>
            <a:r>
              <a:rPr lang="en-GB" sz="2000" i="0" dirty="0" err="1">
                <a:solidFill>
                  <a:schemeClr val="tx1"/>
                </a:solidFill>
                <a:effectLst/>
                <a:latin typeface="Söhne"/>
              </a:rPr>
              <a:t>berisi</a:t>
            </a:r>
            <a:r>
              <a:rPr lang="en-GB" sz="2000" i="0" dirty="0">
                <a:solidFill>
                  <a:schemeClr val="tx1"/>
                </a:solidFill>
                <a:effectLst/>
                <a:latin typeface="Söhne"/>
              </a:rPr>
              <a:t> </a:t>
            </a:r>
            <a:r>
              <a:rPr lang="en-GB" sz="2000" i="0" dirty="0" err="1">
                <a:solidFill>
                  <a:schemeClr val="tx1"/>
                </a:solidFill>
                <a:effectLst/>
                <a:latin typeface="Söhne"/>
              </a:rPr>
              <a:t>harga</a:t>
            </a:r>
            <a:r>
              <a:rPr lang="en-GB" sz="2000" i="0" dirty="0">
                <a:solidFill>
                  <a:schemeClr val="tx1"/>
                </a:solidFill>
                <a:effectLst/>
                <a:latin typeface="Söhne"/>
              </a:rPr>
              <a:t> </a:t>
            </a:r>
            <a:r>
              <a:rPr lang="en-GB" sz="2000" i="0" dirty="0" err="1">
                <a:solidFill>
                  <a:schemeClr val="tx1"/>
                </a:solidFill>
                <a:effectLst/>
                <a:latin typeface="Söhne"/>
              </a:rPr>
              <a:t>rumah</a:t>
            </a:r>
            <a:r>
              <a:rPr lang="en-GB" sz="2000" i="0" dirty="0">
                <a:solidFill>
                  <a:schemeClr val="tx1"/>
                </a:solidFill>
                <a:effectLst/>
                <a:latin typeface="Söhne"/>
              </a:rPr>
              <a:t>, </a:t>
            </a:r>
            <a:r>
              <a:rPr lang="en-GB" sz="2000" i="0" dirty="0" err="1">
                <a:solidFill>
                  <a:schemeClr val="tx1"/>
                </a:solidFill>
                <a:effectLst/>
                <a:latin typeface="Söhne"/>
              </a:rPr>
              <a:t>mungkin</a:t>
            </a:r>
            <a:r>
              <a:rPr lang="en-GB" sz="2000" i="0" dirty="0">
                <a:solidFill>
                  <a:schemeClr val="tx1"/>
                </a:solidFill>
                <a:effectLst/>
                <a:latin typeface="Söhne"/>
              </a:rPr>
              <a:t> </a:t>
            </a:r>
            <a:r>
              <a:rPr lang="en-GB" sz="2000" i="0" dirty="0" err="1">
                <a:solidFill>
                  <a:schemeClr val="tx1"/>
                </a:solidFill>
                <a:effectLst/>
                <a:latin typeface="Söhne"/>
              </a:rPr>
              <a:t>ada</a:t>
            </a:r>
            <a:r>
              <a:rPr lang="en-GB" sz="2000" i="0" dirty="0">
                <a:solidFill>
                  <a:schemeClr val="tx1"/>
                </a:solidFill>
                <a:effectLst/>
                <a:latin typeface="Söhne"/>
              </a:rPr>
              <a:t> </a:t>
            </a:r>
            <a:r>
              <a:rPr lang="en-GB" sz="2000" i="0" dirty="0" err="1">
                <a:solidFill>
                  <a:schemeClr val="tx1"/>
                </a:solidFill>
                <a:effectLst/>
                <a:latin typeface="Söhne"/>
              </a:rPr>
              <a:t>beberapa</a:t>
            </a:r>
            <a:r>
              <a:rPr lang="en-GB" sz="2000" i="0" dirty="0">
                <a:solidFill>
                  <a:schemeClr val="tx1"/>
                </a:solidFill>
                <a:effectLst/>
                <a:latin typeface="Söhne"/>
              </a:rPr>
              <a:t> </a:t>
            </a:r>
            <a:r>
              <a:rPr lang="en-GB" sz="2000" i="0" dirty="0" err="1">
                <a:solidFill>
                  <a:schemeClr val="tx1"/>
                </a:solidFill>
                <a:effectLst/>
                <a:latin typeface="Söhne"/>
              </a:rPr>
              <a:t>rumah</a:t>
            </a:r>
            <a:r>
              <a:rPr lang="en-GB" sz="2000" i="0" dirty="0">
                <a:solidFill>
                  <a:schemeClr val="tx1"/>
                </a:solidFill>
                <a:effectLst/>
                <a:latin typeface="Söhne"/>
              </a:rPr>
              <a:t> </a:t>
            </a:r>
            <a:r>
              <a:rPr lang="en-GB" sz="2000" i="0" dirty="0" err="1">
                <a:solidFill>
                  <a:schemeClr val="tx1"/>
                </a:solidFill>
                <a:effectLst/>
                <a:latin typeface="Söhne"/>
              </a:rPr>
              <a:t>dengan</a:t>
            </a:r>
            <a:r>
              <a:rPr lang="en-GB" sz="2000" i="0" dirty="0">
                <a:solidFill>
                  <a:schemeClr val="tx1"/>
                </a:solidFill>
                <a:effectLst/>
                <a:latin typeface="Söhne"/>
              </a:rPr>
              <a:t> </a:t>
            </a:r>
            <a:r>
              <a:rPr lang="en-GB" sz="2000" i="0" dirty="0" err="1">
                <a:solidFill>
                  <a:schemeClr val="tx1"/>
                </a:solidFill>
                <a:effectLst/>
                <a:latin typeface="Söhne"/>
              </a:rPr>
              <a:t>harga</a:t>
            </a:r>
            <a:r>
              <a:rPr lang="en-GB" sz="2000" i="0" dirty="0">
                <a:solidFill>
                  <a:schemeClr val="tx1"/>
                </a:solidFill>
                <a:effectLst/>
                <a:latin typeface="Söhne"/>
              </a:rPr>
              <a:t> yang </a:t>
            </a:r>
            <a:r>
              <a:rPr lang="en-GB" sz="2000" i="0" dirty="0" err="1">
                <a:solidFill>
                  <a:schemeClr val="tx1"/>
                </a:solidFill>
                <a:effectLst/>
                <a:latin typeface="Söhne"/>
              </a:rPr>
              <a:t>jauh</a:t>
            </a:r>
            <a:r>
              <a:rPr lang="en-GB" sz="2000" i="0" dirty="0">
                <a:solidFill>
                  <a:schemeClr val="tx1"/>
                </a:solidFill>
                <a:effectLst/>
                <a:latin typeface="Söhne"/>
              </a:rPr>
              <a:t> </a:t>
            </a:r>
            <a:r>
              <a:rPr lang="en-GB" sz="2000" i="0" dirty="0" err="1">
                <a:solidFill>
                  <a:schemeClr val="tx1"/>
                </a:solidFill>
                <a:effectLst/>
                <a:latin typeface="Söhne"/>
              </a:rPr>
              <a:t>lebih</a:t>
            </a:r>
            <a:r>
              <a:rPr lang="en-GB" sz="2000" i="0" dirty="0">
                <a:solidFill>
                  <a:schemeClr val="tx1"/>
                </a:solidFill>
                <a:effectLst/>
                <a:latin typeface="Söhne"/>
              </a:rPr>
              <a:t> </a:t>
            </a:r>
            <a:r>
              <a:rPr lang="en-GB" sz="2000" i="0" dirty="0" err="1">
                <a:solidFill>
                  <a:schemeClr val="tx1"/>
                </a:solidFill>
                <a:effectLst/>
                <a:latin typeface="Söhne"/>
              </a:rPr>
              <a:t>tinggi</a:t>
            </a:r>
            <a:r>
              <a:rPr lang="en-GB" sz="2000" i="0" dirty="0">
                <a:solidFill>
                  <a:schemeClr val="tx1"/>
                </a:solidFill>
                <a:effectLst/>
                <a:latin typeface="Söhne"/>
              </a:rPr>
              <a:t> </a:t>
            </a:r>
            <a:r>
              <a:rPr lang="en-GB" sz="2000" i="0" dirty="0" err="1">
                <a:solidFill>
                  <a:schemeClr val="tx1"/>
                </a:solidFill>
                <a:effectLst/>
                <a:latin typeface="Söhne"/>
              </a:rPr>
              <a:t>daripada</a:t>
            </a:r>
            <a:r>
              <a:rPr lang="en-GB" sz="2000" i="0" dirty="0">
                <a:solidFill>
                  <a:schemeClr val="tx1"/>
                </a:solidFill>
                <a:effectLst/>
                <a:latin typeface="Söhne"/>
              </a:rPr>
              <a:t> yang lain. Jika Anda </a:t>
            </a:r>
            <a:r>
              <a:rPr lang="en-GB" sz="2000" i="0" dirty="0" err="1">
                <a:solidFill>
                  <a:schemeClr val="tx1"/>
                </a:solidFill>
                <a:effectLst/>
                <a:latin typeface="Söhne"/>
              </a:rPr>
              <a:t>menggunakan</a:t>
            </a:r>
            <a:r>
              <a:rPr lang="en-GB" sz="2000" i="0" dirty="0">
                <a:solidFill>
                  <a:schemeClr val="tx1"/>
                </a:solidFill>
                <a:effectLst/>
                <a:latin typeface="Söhne"/>
              </a:rPr>
              <a:t> model </a:t>
            </a:r>
            <a:r>
              <a:rPr lang="en-GB" sz="2000" i="0" dirty="0" err="1">
                <a:solidFill>
                  <a:schemeClr val="tx1"/>
                </a:solidFill>
                <a:effectLst/>
                <a:latin typeface="Söhne"/>
              </a:rPr>
              <a:t>berbasis</a:t>
            </a:r>
            <a:r>
              <a:rPr lang="en-GB" sz="2000" i="0" dirty="0">
                <a:solidFill>
                  <a:schemeClr val="tx1"/>
                </a:solidFill>
                <a:effectLst/>
                <a:latin typeface="Söhne"/>
              </a:rPr>
              <a:t> </a:t>
            </a:r>
            <a:r>
              <a:rPr lang="en-GB" sz="2000" i="0" dirty="0" err="1">
                <a:solidFill>
                  <a:schemeClr val="tx1"/>
                </a:solidFill>
                <a:effectLst/>
                <a:latin typeface="Söhne"/>
              </a:rPr>
              <a:t>pohon</a:t>
            </a:r>
            <a:r>
              <a:rPr lang="en-GB" sz="2000" i="0" dirty="0">
                <a:solidFill>
                  <a:schemeClr val="tx1"/>
                </a:solidFill>
                <a:effectLst/>
                <a:latin typeface="Söhne"/>
              </a:rPr>
              <a:t>, </a:t>
            </a:r>
            <a:r>
              <a:rPr lang="en-GB" sz="2000" i="0" dirty="0" err="1">
                <a:solidFill>
                  <a:schemeClr val="tx1"/>
                </a:solidFill>
                <a:effectLst/>
                <a:latin typeface="Söhne"/>
              </a:rPr>
              <a:t>seperti</a:t>
            </a:r>
            <a:r>
              <a:rPr lang="en-GB" sz="2000" i="0" dirty="0">
                <a:solidFill>
                  <a:schemeClr val="tx1"/>
                </a:solidFill>
                <a:effectLst/>
                <a:latin typeface="Söhne"/>
              </a:rPr>
              <a:t> Random Forest, model </a:t>
            </a:r>
            <a:r>
              <a:rPr lang="en-GB" sz="2000" i="0" dirty="0" err="1">
                <a:solidFill>
                  <a:schemeClr val="tx1"/>
                </a:solidFill>
                <a:effectLst/>
                <a:latin typeface="Söhne"/>
              </a:rPr>
              <a:t>tersebut</a:t>
            </a:r>
            <a:r>
              <a:rPr lang="en-GB" sz="2000" i="0" dirty="0">
                <a:solidFill>
                  <a:schemeClr val="tx1"/>
                </a:solidFill>
                <a:effectLst/>
                <a:latin typeface="Söhne"/>
              </a:rPr>
              <a:t> </a:t>
            </a:r>
            <a:r>
              <a:rPr lang="en-GB" sz="2000" i="0" dirty="0" err="1">
                <a:solidFill>
                  <a:schemeClr val="tx1"/>
                </a:solidFill>
                <a:effectLst/>
                <a:latin typeface="Söhne"/>
              </a:rPr>
              <a:t>mungkin</a:t>
            </a:r>
            <a:r>
              <a:rPr lang="en-GB" sz="2000" i="0" dirty="0">
                <a:solidFill>
                  <a:schemeClr val="tx1"/>
                </a:solidFill>
                <a:effectLst/>
                <a:latin typeface="Söhne"/>
              </a:rPr>
              <a:t> </a:t>
            </a:r>
            <a:r>
              <a:rPr lang="en-GB" sz="2000" i="0" dirty="0" err="1">
                <a:solidFill>
                  <a:schemeClr val="tx1"/>
                </a:solidFill>
                <a:effectLst/>
                <a:latin typeface="Söhne"/>
              </a:rPr>
              <a:t>cukup</a:t>
            </a:r>
            <a:r>
              <a:rPr lang="en-GB" sz="2000" i="0" dirty="0">
                <a:solidFill>
                  <a:schemeClr val="tx1"/>
                </a:solidFill>
                <a:effectLst/>
                <a:latin typeface="Söhne"/>
              </a:rPr>
              <a:t> </a:t>
            </a:r>
            <a:r>
              <a:rPr lang="en-GB" sz="2000" i="0" dirty="0" err="1">
                <a:solidFill>
                  <a:schemeClr val="tx1"/>
                </a:solidFill>
                <a:effectLst/>
                <a:latin typeface="Söhne"/>
              </a:rPr>
              <a:t>tahan</a:t>
            </a:r>
            <a:r>
              <a:rPr lang="en-GB" sz="2000" i="0" dirty="0">
                <a:solidFill>
                  <a:schemeClr val="tx1"/>
                </a:solidFill>
                <a:effectLst/>
                <a:latin typeface="Söhne"/>
              </a:rPr>
              <a:t> </a:t>
            </a:r>
            <a:r>
              <a:rPr lang="en-GB" sz="2000" i="0" dirty="0" err="1">
                <a:solidFill>
                  <a:schemeClr val="tx1"/>
                </a:solidFill>
                <a:effectLst/>
                <a:latin typeface="Söhne"/>
              </a:rPr>
              <a:t>terhadap</a:t>
            </a:r>
            <a:r>
              <a:rPr lang="en-GB" sz="2000" i="0" dirty="0">
                <a:solidFill>
                  <a:schemeClr val="tx1"/>
                </a:solidFill>
                <a:effectLst/>
                <a:latin typeface="Söhne"/>
              </a:rPr>
              <a:t> </a:t>
            </a:r>
            <a:r>
              <a:rPr lang="en-GB" sz="2000" i="0" dirty="0" err="1">
                <a:solidFill>
                  <a:schemeClr val="tx1"/>
                </a:solidFill>
                <a:effectLst/>
                <a:latin typeface="Söhne"/>
              </a:rPr>
              <a:t>efek</a:t>
            </a:r>
            <a:r>
              <a:rPr lang="en-GB" sz="2000" i="0" dirty="0">
                <a:solidFill>
                  <a:schemeClr val="tx1"/>
                </a:solidFill>
                <a:effectLst/>
                <a:latin typeface="Söhne"/>
              </a:rPr>
              <a:t> </a:t>
            </a:r>
            <a:r>
              <a:rPr lang="en-GB" sz="2000" i="0" dirty="0" err="1">
                <a:solidFill>
                  <a:schemeClr val="tx1"/>
                </a:solidFill>
                <a:effectLst/>
                <a:latin typeface="Söhne"/>
              </a:rPr>
              <a:t>dari</a:t>
            </a:r>
            <a:r>
              <a:rPr lang="en-GB" sz="2000" i="0" dirty="0">
                <a:solidFill>
                  <a:schemeClr val="tx1"/>
                </a:solidFill>
                <a:effectLst/>
                <a:latin typeface="Söhne"/>
              </a:rPr>
              <a:t> outliers </a:t>
            </a:r>
            <a:r>
              <a:rPr lang="en-GB" sz="2000" i="0" dirty="0" err="1">
                <a:solidFill>
                  <a:schemeClr val="tx1"/>
                </a:solidFill>
                <a:effectLst/>
                <a:latin typeface="Söhne"/>
              </a:rPr>
              <a:t>tersebut</a:t>
            </a:r>
            <a:r>
              <a:rPr lang="en-GB" sz="2000" i="0" dirty="0">
                <a:solidFill>
                  <a:schemeClr val="tx1"/>
                </a:solidFill>
                <a:effectLst/>
                <a:latin typeface="Söhne"/>
              </a:rPr>
              <a:t>.</a:t>
            </a:r>
          </a:p>
          <a:p>
            <a:pPr algn="l"/>
            <a:r>
              <a:rPr lang="en-GB" sz="2000" i="0" dirty="0" err="1">
                <a:solidFill>
                  <a:schemeClr val="tx1"/>
                </a:solidFill>
                <a:effectLst/>
                <a:latin typeface="Söhne"/>
              </a:rPr>
              <a:t>House_price</a:t>
            </a:r>
            <a:r>
              <a:rPr lang="en-GB" sz="2000" i="0" dirty="0">
                <a:solidFill>
                  <a:schemeClr val="tx1"/>
                </a:solidFill>
                <a:effectLst/>
                <a:latin typeface="Söhne"/>
              </a:rPr>
              <a:t> = [200, 210, 205, </a:t>
            </a:r>
            <a:r>
              <a:rPr lang="en-GB" sz="2000" i="0" dirty="0">
                <a:solidFill>
                  <a:srgbClr val="C00000"/>
                </a:solidFill>
                <a:effectLst/>
                <a:latin typeface="Söhne"/>
              </a:rPr>
              <a:t>1000</a:t>
            </a:r>
            <a:r>
              <a:rPr lang="en-GB" sz="2000" i="0" dirty="0">
                <a:solidFill>
                  <a:schemeClr val="tx1"/>
                </a:solidFill>
                <a:effectLst/>
                <a:latin typeface="Söhne"/>
              </a:rPr>
              <a:t>, 212, 208]</a:t>
            </a:r>
          </a:p>
          <a:p>
            <a:pPr algn="l"/>
            <a:endParaRPr lang="en-GB" sz="2000" b="1" i="0" dirty="0">
              <a:solidFill>
                <a:schemeClr val="tx1"/>
              </a:solidFill>
              <a:effectLst/>
              <a:latin typeface="Söhne"/>
            </a:endParaRPr>
          </a:p>
          <a:p>
            <a:pPr algn="l"/>
            <a:r>
              <a:rPr lang="en-GB" sz="2000" b="1" i="0" dirty="0" err="1">
                <a:solidFill>
                  <a:schemeClr val="tx1"/>
                </a:solidFill>
                <a:effectLst/>
                <a:latin typeface="Söhne"/>
              </a:rPr>
              <a:t>Dampak</a:t>
            </a:r>
            <a:r>
              <a:rPr lang="en-GB" sz="2000" b="1" i="0" dirty="0">
                <a:solidFill>
                  <a:schemeClr val="tx1"/>
                </a:solidFill>
                <a:effectLst/>
                <a:latin typeface="Söhne"/>
              </a:rPr>
              <a:t> Outliers Telah </a:t>
            </a:r>
            <a:r>
              <a:rPr lang="en-GB" sz="2000" b="1" i="0" dirty="0" err="1">
                <a:solidFill>
                  <a:schemeClr val="tx1"/>
                </a:solidFill>
                <a:effectLst/>
                <a:latin typeface="Söhne"/>
              </a:rPr>
              <a:t>Dievaluasi</a:t>
            </a:r>
            <a:r>
              <a:rPr lang="en-GB" sz="2000" b="1" i="0" dirty="0">
                <a:solidFill>
                  <a:schemeClr val="tx1"/>
                </a:solidFill>
                <a:effectLst/>
                <a:latin typeface="Söhne"/>
              </a:rPr>
              <a:t>:</a:t>
            </a:r>
          </a:p>
          <a:p>
            <a:pPr algn="l"/>
            <a:r>
              <a:rPr lang="en-GB" sz="2000" i="0" dirty="0" err="1">
                <a:solidFill>
                  <a:schemeClr val="tx1"/>
                </a:solidFill>
                <a:effectLst/>
                <a:latin typeface="Söhne"/>
              </a:rPr>
              <a:t>Contoh</a:t>
            </a:r>
            <a:r>
              <a:rPr lang="en-GB" sz="2000" i="0" dirty="0">
                <a:solidFill>
                  <a:schemeClr val="tx1"/>
                </a:solidFill>
                <a:effectLst/>
                <a:latin typeface="Söhne"/>
              </a:rPr>
              <a:t>: Dalam </a:t>
            </a:r>
            <a:r>
              <a:rPr lang="en-GB" sz="2000" i="0" dirty="0" err="1">
                <a:solidFill>
                  <a:schemeClr val="tx1"/>
                </a:solidFill>
                <a:effectLst/>
                <a:latin typeface="Söhne"/>
              </a:rPr>
              <a:t>sebuah</a:t>
            </a:r>
            <a:r>
              <a:rPr lang="en-GB" sz="2000" i="0" dirty="0">
                <a:solidFill>
                  <a:schemeClr val="tx1"/>
                </a:solidFill>
                <a:effectLst/>
                <a:latin typeface="Söhne"/>
              </a:rPr>
              <a:t> </a:t>
            </a:r>
            <a:r>
              <a:rPr lang="en-GB" sz="2000" i="0" dirty="0" err="1">
                <a:solidFill>
                  <a:schemeClr val="tx1"/>
                </a:solidFill>
                <a:effectLst/>
                <a:latin typeface="Söhne"/>
              </a:rPr>
              <a:t>analisis</a:t>
            </a:r>
            <a:r>
              <a:rPr lang="en-GB" sz="2000" i="0" dirty="0">
                <a:solidFill>
                  <a:schemeClr val="tx1"/>
                </a:solidFill>
                <a:effectLst/>
                <a:latin typeface="Söhne"/>
              </a:rPr>
              <a:t> </a:t>
            </a:r>
            <a:r>
              <a:rPr lang="en-GB" sz="2000" i="0" dirty="0" err="1">
                <a:solidFill>
                  <a:schemeClr val="tx1"/>
                </a:solidFill>
                <a:effectLst/>
                <a:latin typeface="Söhne"/>
              </a:rPr>
              <a:t>tentang</a:t>
            </a:r>
            <a:r>
              <a:rPr lang="en-GB" sz="2000" i="0" dirty="0">
                <a:solidFill>
                  <a:schemeClr val="tx1"/>
                </a:solidFill>
                <a:effectLst/>
                <a:latin typeface="Söhne"/>
              </a:rPr>
              <a:t> rata-rata </a:t>
            </a:r>
            <a:r>
              <a:rPr lang="en-GB" sz="2000" i="0" dirty="0" err="1">
                <a:solidFill>
                  <a:schemeClr val="tx1"/>
                </a:solidFill>
                <a:effectLst/>
                <a:latin typeface="Söhne"/>
              </a:rPr>
              <a:t>pendapatan</a:t>
            </a:r>
            <a:r>
              <a:rPr lang="en-GB" sz="2000" i="0" dirty="0">
                <a:solidFill>
                  <a:schemeClr val="tx1"/>
                </a:solidFill>
                <a:effectLst/>
                <a:latin typeface="Söhne"/>
              </a:rPr>
              <a:t> </a:t>
            </a:r>
            <a:r>
              <a:rPr lang="en-GB" sz="2000" i="0" dirty="0" err="1">
                <a:solidFill>
                  <a:schemeClr val="tx1"/>
                </a:solidFill>
                <a:effectLst/>
                <a:latin typeface="Söhne"/>
              </a:rPr>
              <a:t>warga</a:t>
            </a:r>
            <a:r>
              <a:rPr lang="en-GB" sz="2000" i="0" dirty="0">
                <a:solidFill>
                  <a:schemeClr val="tx1"/>
                </a:solidFill>
                <a:effectLst/>
                <a:latin typeface="Söhne"/>
              </a:rPr>
              <a:t> di </a:t>
            </a:r>
            <a:r>
              <a:rPr lang="en-GB" sz="2000" i="0" dirty="0" err="1">
                <a:solidFill>
                  <a:schemeClr val="tx1"/>
                </a:solidFill>
                <a:effectLst/>
                <a:latin typeface="Söhne"/>
              </a:rPr>
              <a:t>sebuah</a:t>
            </a:r>
            <a:r>
              <a:rPr lang="en-GB" sz="2000" i="0" dirty="0">
                <a:solidFill>
                  <a:schemeClr val="tx1"/>
                </a:solidFill>
                <a:effectLst/>
                <a:latin typeface="Söhne"/>
              </a:rPr>
              <a:t> </a:t>
            </a:r>
            <a:r>
              <a:rPr lang="en-GB" sz="2000" i="0" dirty="0" err="1">
                <a:solidFill>
                  <a:schemeClr val="tx1"/>
                </a:solidFill>
                <a:effectLst/>
                <a:latin typeface="Söhne"/>
              </a:rPr>
              <a:t>kota</a:t>
            </a:r>
            <a:r>
              <a:rPr lang="en-GB" sz="2000" i="0" dirty="0">
                <a:solidFill>
                  <a:schemeClr val="tx1"/>
                </a:solidFill>
                <a:effectLst/>
                <a:latin typeface="Söhne"/>
              </a:rPr>
              <a:t>, </a:t>
            </a:r>
            <a:r>
              <a:rPr lang="en-GB" sz="2000" i="0" dirty="0" err="1">
                <a:solidFill>
                  <a:schemeClr val="tx1"/>
                </a:solidFill>
                <a:effectLst/>
                <a:latin typeface="Söhne"/>
              </a:rPr>
              <a:t>jika</a:t>
            </a:r>
            <a:r>
              <a:rPr lang="en-GB" sz="2000" i="0" dirty="0">
                <a:solidFill>
                  <a:schemeClr val="tx1"/>
                </a:solidFill>
                <a:effectLst/>
                <a:latin typeface="Söhne"/>
              </a:rPr>
              <a:t> </a:t>
            </a:r>
            <a:r>
              <a:rPr lang="en-GB" sz="2000" i="0" dirty="0" err="1">
                <a:solidFill>
                  <a:schemeClr val="tx1"/>
                </a:solidFill>
                <a:effectLst/>
                <a:latin typeface="Söhne"/>
              </a:rPr>
              <a:t>terdapat</a:t>
            </a:r>
            <a:r>
              <a:rPr lang="en-GB" sz="2000" i="0" dirty="0">
                <a:solidFill>
                  <a:schemeClr val="tx1"/>
                </a:solidFill>
                <a:effectLst/>
                <a:latin typeface="Söhne"/>
              </a:rPr>
              <a:t> </a:t>
            </a:r>
            <a:r>
              <a:rPr lang="en-GB" sz="2000" i="0" dirty="0" err="1">
                <a:solidFill>
                  <a:schemeClr val="tx1"/>
                </a:solidFill>
                <a:effectLst/>
                <a:latin typeface="Söhne"/>
              </a:rPr>
              <a:t>beberapa</a:t>
            </a:r>
            <a:r>
              <a:rPr lang="en-GB" sz="2000" i="0" dirty="0">
                <a:solidFill>
                  <a:schemeClr val="tx1"/>
                </a:solidFill>
                <a:effectLst/>
                <a:latin typeface="Söhne"/>
              </a:rPr>
              <a:t> </a:t>
            </a:r>
            <a:r>
              <a:rPr lang="en-GB" sz="2000" i="0" dirty="0" err="1">
                <a:solidFill>
                  <a:schemeClr val="tx1"/>
                </a:solidFill>
                <a:effectLst/>
                <a:latin typeface="Söhne"/>
              </a:rPr>
              <a:t>pendapatan</a:t>
            </a:r>
            <a:r>
              <a:rPr lang="en-GB" sz="2000" i="0" dirty="0">
                <a:solidFill>
                  <a:schemeClr val="tx1"/>
                </a:solidFill>
                <a:effectLst/>
                <a:latin typeface="Söhne"/>
              </a:rPr>
              <a:t> yang sangat </a:t>
            </a:r>
            <a:r>
              <a:rPr lang="en-GB" sz="2000" i="0" dirty="0" err="1">
                <a:solidFill>
                  <a:schemeClr val="tx1"/>
                </a:solidFill>
                <a:effectLst/>
                <a:latin typeface="Söhne"/>
              </a:rPr>
              <a:t>tinggi</a:t>
            </a:r>
            <a:r>
              <a:rPr lang="en-GB" sz="2000" i="0" dirty="0">
                <a:solidFill>
                  <a:schemeClr val="tx1"/>
                </a:solidFill>
                <a:effectLst/>
                <a:latin typeface="Söhne"/>
              </a:rPr>
              <a:t>, </a:t>
            </a:r>
            <a:r>
              <a:rPr lang="en-GB" sz="2000" i="0" dirty="0" err="1">
                <a:solidFill>
                  <a:schemeClr val="tx1"/>
                </a:solidFill>
                <a:effectLst/>
                <a:latin typeface="Söhne"/>
              </a:rPr>
              <a:t>tetapi</a:t>
            </a:r>
            <a:r>
              <a:rPr lang="en-GB" sz="2000" i="0" dirty="0">
                <a:solidFill>
                  <a:schemeClr val="tx1"/>
                </a:solidFill>
                <a:effectLst/>
                <a:latin typeface="Söhne"/>
              </a:rPr>
              <a:t> </a:t>
            </a:r>
            <a:r>
              <a:rPr lang="en-GB" sz="2000" i="0" dirty="0" err="1">
                <a:solidFill>
                  <a:schemeClr val="tx1"/>
                </a:solidFill>
                <a:effectLst/>
                <a:latin typeface="Söhne"/>
              </a:rPr>
              <a:t>setelah</a:t>
            </a:r>
            <a:r>
              <a:rPr lang="en-GB" sz="2000" i="0" dirty="0">
                <a:solidFill>
                  <a:schemeClr val="tx1"/>
                </a:solidFill>
                <a:effectLst/>
                <a:latin typeface="Söhne"/>
              </a:rPr>
              <a:t> </a:t>
            </a:r>
            <a:r>
              <a:rPr lang="en-GB" sz="2000" i="0" dirty="0" err="1">
                <a:solidFill>
                  <a:schemeClr val="tx1"/>
                </a:solidFill>
                <a:effectLst/>
                <a:latin typeface="Söhne"/>
              </a:rPr>
              <a:t>evaluasi</a:t>
            </a:r>
            <a:r>
              <a:rPr lang="en-GB" sz="2000" i="0" dirty="0">
                <a:solidFill>
                  <a:schemeClr val="tx1"/>
                </a:solidFill>
                <a:effectLst/>
                <a:latin typeface="Söhne"/>
              </a:rPr>
              <a:t>, </a:t>
            </a:r>
            <a:r>
              <a:rPr lang="en-GB" sz="2000" i="0" dirty="0" err="1">
                <a:solidFill>
                  <a:schemeClr val="tx1"/>
                </a:solidFill>
                <a:effectLst/>
                <a:latin typeface="Söhne"/>
              </a:rPr>
              <a:t>keberadaan</a:t>
            </a:r>
            <a:r>
              <a:rPr lang="en-GB" sz="2000" i="0" dirty="0">
                <a:solidFill>
                  <a:schemeClr val="tx1"/>
                </a:solidFill>
                <a:effectLst/>
                <a:latin typeface="Söhne"/>
              </a:rPr>
              <a:t> </a:t>
            </a:r>
            <a:r>
              <a:rPr lang="en-GB" sz="2000" i="0" dirty="0" err="1">
                <a:solidFill>
                  <a:schemeClr val="tx1"/>
                </a:solidFill>
                <a:effectLst/>
                <a:latin typeface="Söhne"/>
              </a:rPr>
              <a:t>mereka</a:t>
            </a:r>
            <a:r>
              <a:rPr lang="en-GB" sz="2000" i="0" dirty="0">
                <a:solidFill>
                  <a:schemeClr val="tx1"/>
                </a:solidFill>
                <a:effectLst/>
                <a:latin typeface="Söhne"/>
              </a:rPr>
              <a:t> </a:t>
            </a:r>
            <a:r>
              <a:rPr lang="en-GB" sz="2000" i="0" dirty="0" err="1">
                <a:solidFill>
                  <a:schemeClr val="tx1"/>
                </a:solidFill>
                <a:effectLst/>
                <a:latin typeface="Söhne"/>
              </a:rPr>
              <a:t>tidak</a:t>
            </a:r>
            <a:r>
              <a:rPr lang="en-GB" sz="2000" i="0" dirty="0">
                <a:solidFill>
                  <a:schemeClr val="tx1"/>
                </a:solidFill>
                <a:effectLst/>
                <a:latin typeface="Söhne"/>
              </a:rPr>
              <a:t> </a:t>
            </a:r>
            <a:r>
              <a:rPr lang="en-GB" sz="2000" i="0" dirty="0" err="1">
                <a:solidFill>
                  <a:schemeClr val="tx1"/>
                </a:solidFill>
                <a:effectLst/>
                <a:latin typeface="Söhne"/>
              </a:rPr>
              <a:t>signifikan</a:t>
            </a:r>
            <a:r>
              <a:rPr lang="en-GB" sz="2000" i="0" dirty="0">
                <a:solidFill>
                  <a:schemeClr val="tx1"/>
                </a:solidFill>
                <a:effectLst/>
                <a:latin typeface="Söhne"/>
              </a:rPr>
              <a:t> </a:t>
            </a:r>
            <a:r>
              <a:rPr lang="en-GB" sz="2000" i="0" dirty="0" err="1">
                <a:solidFill>
                  <a:schemeClr val="tx1"/>
                </a:solidFill>
                <a:effectLst/>
                <a:latin typeface="Söhne"/>
              </a:rPr>
              <a:t>mengubah</a:t>
            </a:r>
            <a:r>
              <a:rPr lang="en-GB" sz="2000" i="0" dirty="0">
                <a:solidFill>
                  <a:schemeClr val="tx1"/>
                </a:solidFill>
                <a:effectLst/>
                <a:latin typeface="Söhne"/>
              </a:rPr>
              <a:t> rata-rata </a:t>
            </a:r>
            <a:r>
              <a:rPr lang="en-GB" sz="2000" i="0" dirty="0" err="1">
                <a:solidFill>
                  <a:schemeClr val="tx1"/>
                </a:solidFill>
                <a:effectLst/>
                <a:latin typeface="Söhne"/>
              </a:rPr>
              <a:t>atau</a:t>
            </a:r>
            <a:r>
              <a:rPr lang="en-GB" sz="2000" i="0" dirty="0">
                <a:solidFill>
                  <a:schemeClr val="tx1"/>
                </a:solidFill>
                <a:effectLst/>
                <a:latin typeface="Söhne"/>
              </a:rPr>
              <a:t> median, </a:t>
            </a:r>
            <a:r>
              <a:rPr lang="en-GB" sz="2000" i="0" dirty="0" err="1">
                <a:solidFill>
                  <a:schemeClr val="tx1"/>
                </a:solidFill>
                <a:effectLst/>
                <a:latin typeface="Söhne"/>
              </a:rPr>
              <a:t>maka</a:t>
            </a:r>
            <a:r>
              <a:rPr lang="en-GB" sz="2000" i="0" dirty="0">
                <a:solidFill>
                  <a:schemeClr val="tx1"/>
                </a:solidFill>
                <a:effectLst/>
                <a:latin typeface="Söhne"/>
              </a:rPr>
              <a:t> outliers </a:t>
            </a:r>
            <a:r>
              <a:rPr lang="en-GB" sz="2000" i="0" dirty="0" err="1">
                <a:solidFill>
                  <a:schemeClr val="tx1"/>
                </a:solidFill>
                <a:effectLst/>
                <a:latin typeface="Söhne"/>
              </a:rPr>
              <a:t>tersebut</a:t>
            </a:r>
            <a:r>
              <a:rPr lang="en-GB" sz="2000" i="0" dirty="0">
                <a:solidFill>
                  <a:schemeClr val="tx1"/>
                </a:solidFill>
                <a:effectLst/>
                <a:latin typeface="Söhne"/>
              </a:rPr>
              <a:t> </a:t>
            </a:r>
            <a:r>
              <a:rPr lang="en-GB" sz="2000" i="0" dirty="0" err="1">
                <a:solidFill>
                  <a:schemeClr val="tx1"/>
                </a:solidFill>
                <a:effectLst/>
                <a:latin typeface="Söhne"/>
              </a:rPr>
              <a:t>mungkin</a:t>
            </a:r>
            <a:r>
              <a:rPr lang="en-GB" sz="2000" i="0" dirty="0">
                <a:solidFill>
                  <a:schemeClr val="tx1"/>
                </a:solidFill>
                <a:effectLst/>
                <a:latin typeface="Söhne"/>
              </a:rPr>
              <a:t> </a:t>
            </a:r>
            <a:r>
              <a:rPr lang="en-GB" sz="2000" i="0" dirty="0" err="1">
                <a:solidFill>
                  <a:schemeClr val="tx1"/>
                </a:solidFill>
                <a:effectLst/>
                <a:latin typeface="Söhne"/>
              </a:rPr>
              <a:t>bisa</a:t>
            </a:r>
            <a:r>
              <a:rPr lang="en-GB" sz="2000" i="0" dirty="0">
                <a:solidFill>
                  <a:schemeClr val="tx1"/>
                </a:solidFill>
                <a:effectLst/>
                <a:latin typeface="Söhne"/>
              </a:rPr>
              <a:t> </a:t>
            </a:r>
            <a:r>
              <a:rPr lang="en-GB" sz="2000" i="0" dirty="0" err="1">
                <a:solidFill>
                  <a:schemeClr val="tx1"/>
                </a:solidFill>
                <a:effectLst/>
                <a:latin typeface="Söhne"/>
              </a:rPr>
              <a:t>dibiarkan</a:t>
            </a:r>
            <a:r>
              <a:rPr lang="en-GB" sz="2000" dirty="0">
                <a:solidFill>
                  <a:schemeClr val="tx1"/>
                </a:solidFill>
                <a:latin typeface="Söhne"/>
              </a:rPr>
              <a:t>.</a:t>
            </a:r>
          </a:p>
          <a:p>
            <a:pPr algn="l"/>
            <a:r>
              <a:rPr lang="en-GB" sz="2000" i="0" dirty="0">
                <a:solidFill>
                  <a:schemeClr val="tx1"/>
                </a:solidFill>
                <a:effectLst/>
                <a:latin typeface="Söhne"/>
              </a:rPr>
              <a:t>Re</a:t>
            </a:r>
            <a:r>
              <a:rPr lang="en-GB" sz="2000" dirty="0">
                <a:solidFill>
                  <a:schemeClr val="tx1"/>
                </a:solidFill>
                <a:latin typeface="Söhne"/>
              </a:rPr>
              <a:t>venue = [50, 52, 55, </a:t>
            </a:r>
            <a:r>
              <a:rPr lang="en-GB" sz="2000" dirty="0">
                <a:solidFill>
                  <a:srgbClr val="C00000"/>
                </a:solidFill>
                <a:latin typeface="Söhne"/>
              </a:rPr>
              <a:t>250</a:t>
            </a:r>
            <a:r>
              <a:rPr lang="en-GB" sz="2000" dirty="0">
                <a:solidFill>
                  <a:schemeClr val="tx1"/>
                </a:solidFill>
                <a:latin typeface="Söhne"/>
              </a:rPr>
              <a:t>, 53, 49]</a:t>
            </a:r>
            <a:endParaRPr lang="en-GB" sz="2000" i="0" dirty="0">
              <a:solidFill>
                <a:schemeClr val="tx1"/>
              </a:solidFill>
              <a:effectLst/>
              <a:latin typeface="Söhne"/>
            </a:endParaRPr>
          </a:p>
          <a:p>
            <a:pPr algn="l"/>
            <a:endParaRPr lang="en-GB" sz="2000" b="0" i="0" dirty="0">
              <a:solidFill>
                <a:schemeClr val="tx1"/>
              </a:solidFill>
              <a:effectLst/>
              <a:latin typeface="Söhne"/>
            </a:endParaRPr>
          </a:p>
        </p:txBody>
      </p:sp>
      <p:sp>
        <p:nvSpPr>
          <p:cNvPr id="6" name="TextBox 5">
            <a:extLst>
              <a:ext uri="{FF2B5EF4-FFF2-40B4-BE49-F238E27FC236}">
                <a16:creationId xmlns:a16="http://schemas.microsoft.com/office/drawing/2014/main" id="{C6EE5AA3-029C-2373-1254-281FE21B908C}"/>
              </a:ext>
            </a:extLst>
          </p:cNvPr>
          <p:cNvSpPr txBox="1"/>
          <p:nvPr/>
        </p:nvSpPr>
        <p:spPr>
          <a:xfrm>
            <a:off x="236951" y="1470359"/>
            <a:ext cx="1678488"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800" dirty="0"/>
              <a:t>Data </a:t>
            </a:r>
            <a:r>
              <a:rPr lang="en-US" sz="1800" dirty="0" err="1"/>
              <a:t>siap</a:t>
            </a:r>
            <a:r>
              <a:rPr lang="en-US" sz="1800" dirty="0"/>
              <a:t> (?)</a:t>
            </a:r>
            <a:endParaRPr lang="en-GB" sz="1800" dirty="0"/>
          </a:p>
        </p:txBody>
      </p:sp>
    </p:spTree>
    <p:extLst>
      <p:ext uri="{BB962C8B-B14F-4D97-AF65-F5344CB8AC3E}">
        <p14:creationId xmlns:p14="http://schemas.microsoft.com/office/powerpoint/2010/main" val="201734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D4C9-8D82-966D-9A1F-D4EDCD60186D}"/>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Missing Value</a:t>
            </a:r>
            <a:endParaRPr lang="en-US" dirty="0"/>
          </a:p>
        </p:txBody>
      </p:sp>
      <p:sp>
        <p:nvSpPr>
          <p:cNvPr id="3" name="Text Placeholder 2">
            <a:extLst>
              <a:ext uri="{FF2B5EF4-FFF2-40B4-BE49-F238E27FC236}">
                <a16:creationId xmlns:a16="http://schemas.microsoft.com/office/drawing/2014/main" id="{837FBC48-7FD5-ED34-8F65-CB74B6FECF17}"/>
              </a:ext>
            </a:extLst>
          </p:cNvPr>
          <p:cNvSpPr>
            <a:spLocks noGrp="1"/>
          </p:cNvSpPr>
          <p:nvPr>
            <p:ph type="body" idx="1"/>
          </p:nvPr>
        </p:nvSpPr>
        <p:spPr>
          <a:xfrm>
            <a:off x="930796" y="2931129"/>
            <a:ext cx="9631584" cy="1478946"/>
          </a:xfrm>
        </p:spPr>
        <p:txBody>
          <a:bodyPr>
            <a:normAutofit/>
          </a:bodyPr>
          <a:lstStyle/>
          <a:p>
            <a:r>
              <a:rPr lang="en-ID" sz="1800" b="0" i="0" u="none" strike="noStrike" dirty="0">
                <a:solidFill>
                  <a:srgbClr val="000000"/>
                </a:solidFill>
                <a:effectLst/>
                <a:latin typeface="Helvetica Neue" panose="02000503000000020004" pitchFamily="2" charset="0"/>
              </a:rPr>
              <a:t>Missing values are common occurrences in data.</a:t>
            </a:r>
          </a:p>
          <a:p>
            <a:r>
              <a:rPr lang="en-ID" sz="1800" b="0" i="0" u="none" strike="noStrike" dirty="0">
                <a:solidFill>
                  <a:srgbClr val="000000"/>
                </a:solidFill>
                <a:effectLst/>
                <a:latin typeface="Helvetica Neue" panose="02000503000000020004" pitchFamily="2" charset="0"/>
              </a:rPr>
              <a:t>Unfortunately, most predictive </a:t>
            </a:r>
            <a:r>
              <a:rPr lang="en-ID" sz="1800" b="0" i="0" u="none" strike="noStrike" dirty="0" err="1">
                <a:solidFill>
                  <a:srgbClr val="000000"/>
                </a:solidFill>
                <a:effectLst/>
                <a:latin typeface="Helvetica Neue" panose="02000503000000020004" pitchFamily="2" charset="0"/>
              </a:rPr>
              <a:t>modeling</a:t>
            </a:r>
            <a:r>
              <a:rPr lang="en-ID" sz="1800" b="0" i="0" u="none" strike="noStrike" dirty="0">
                <a:solidFill>
                  <a:srgbClr val="000000"/>
                </a:solidFill>
                <a:effectLst/>
                <a:latin typeface="Helvetica Neue" panose="02000503000000020004" pitchFamily="2" charset="0"/>
              </a:rPr>
              <a:t> techniques cannot handle any missing values. </a:t>
            </a:r>
          </a:p>
          <a:p>
            <a:r>
              <a:rPr lang="en-ID" sz="1800" b="0" i="0" u="none" strike="noStrike" dirty="0">
                <a:solidFill>
                  <a:srgbClr val="000000"/>
                </a:solidFill>
                <a:effectLst/>
                <a:latin typeface="Helvetica Neue" panose="02000503000000020004" pitchFamily="2" charset="0"/>
              </a:rPr>
              <a:t>Therefore, this problem must be addressed prior to </a:t>
            </a:r>
            <a:r>
              <a:rPr lang="en-ID" sz="1800" b="0" i="0" u="none" strike="noStrike" dirty="0" err="1">
                <a:solidFill>
                  <a:srgbClr val="000000"/>
                </a:solidFill>
                <a:effectLst/>
                <a:latin typeface="Helvetica Neue" panose="02000503000000020004" pitchFamily="2" charset="0"/>
              </a:rPr>
              <a:t>modeling</a:t>
            </a:r>
            <a:r>
              <a:rPr lang="en-ID" sz="1800" b="0" i="0" u="none" strike="noStrike" dirty="0">
                <a:solidFill>
                  <a:srgbClr val="000000"/>
                </a:solidFill>
                <a:effectLst/>
                <a:latin typeface="Helvetica Neue" panose="02000503000000020004" pitchFamily="2" charset="0"/>
              </a:rPr>
              <a:t>.</a:t>
            </a:r>
            <a:endParaRPr lang="en-US" sz="1800" dirty="0"/>
          </a:p>
        </p:txBody>
      </p:sp>
      <p:sp>
        <p:nvSpPr>
          <p:cNvPr id="4" name="TextBox 3">
            <a:extLst>
              <a:ext uri="{FF2B5EF4-FFF2-40B4-BE49-F238E27FC236}">
                <a16:creationId xmlns:a16="http://schemas.microsoft.com/office/drawing/2014/main" id="{E921D26E-5A97-AE47-C727-3433D2F50965}"/>
              </a:ext>
            </a:extLst>
          </p:cNvPr>
          <p:cNvSpPr txBox="1"/>
          <p:nvPr/>
        </p:nvSpPr>
        <p:spPr>
          <a:xfrm>
            <a:off x="930796" y="1690688"/>
            <a:ext cx="9764212" cy="1323439"/>
          </a:xfrm>
          <a:prstGeom prst="rect">
            <a:avLst/>
          </a:prstGeom>
          <a:noFill/>
        </p:spPr>
        <p:txBody>
          <a:bodyPr wrap="square" rtlCol="0">
            <a:spAutoFit/>
          </a:bodyPr>
          <a:lstStyle/>
          <a:p>
            <a:r>
              <a:rPr lang="en-ID" sz="2000" b="0" i="0" dirty="0">
                <a:solidFill>
                  <a:schemeClr val="tx1"/>
                </a:solidFill>
                <a:effectLst/>
                <a:latin typeface="Söhne"/>
              </a:rPr>
              <a:t>Missing values refer to the absence or lack of data for a variable or entry in a dataset. </a:t>
            </a:r>
          </a:p>
          <a:p>
            <a:r>
              <a:rPr lang="en-ID" sz="2000" b="0" i="0" dirty="0">
                <a:solidFill>
                  <a:schemeClr val="tx1"/>
                </a:solidFill>
                <a:effectLst/>
                <a:latin typeface="Söhne"/>
              </a:rPr>
              <a:t>They occur when no data is recorded or available for a particular observation or variable. </a:t>
            </a:r>
          </a:p>
          <a:p>
            <a:r>
              <a:rPr lang="en-ID" sz="2000" b="0" i="0" dirty="0">
                <a:solidFill>
                  <a:schemeClr val="tx1"/>
                </a:solidFill>
                <a:effectLst/>
                <a:latin typeface="Söhne"/>
              </a:rPr>
              <a:t>Missing values can arise due to various reasons, such as data collection errors, participant non-response, or data processing issues.</a:t>
            </a:r>
            <a:endParaRPr lang="en-US" sz="2000" dirty="0">
              <a:solidFill>
                <a:schemeClr val="tx1"/>
              </a:solidFill>
            </a:endParaRPr>
          </a:p>
        </p:txBody>
      </p:sp>
    </p:spTree>
    <p:extLst>
      <p:ext uri="{BB962C8B-B14F-4D97-AF65-F5344CB8AC3E}">
        <p14:creationId xmlns:p14="http://schemas.microsoft.com/office/powerpoint/2010/main" val="1028343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4828-F7A8-3DCB-7A7C-765FD88741E6}"/>
              </a:ext>
            </a:extLst>
          </p:cNvPr>
          <p:cNvSpPr>
            <a:spLocks noGrp="1"/>
          </p:cNvSpPr>
          <p:nvPr>
            <p:ph type="title"/>
          </p:nvPr>
        </p:nvSpPr>
        <p:spPr/>
        <p:txBody>
          <a:bodyPr/>
          <a:lstStyle/>
          <a:p>
            <a:r>
              <a:rPr lang="en-US" dirty="0"/>
              <a:t>Missing Value Type</a:t>
            </a:r>
          </a:p>
        </p:txBody>
      </p:sp>
      <p:sp>
        <p:nvSpPr>
          <p:cNvPr id="3" name="Text Placeholder 2">
            <a:extLst>
              <a:ext uri="{FF2B5EF4-FFF2-40B4-BE49-F238E27FC236}">
                <a16:creationId xmlns:a16="http://schemas.microsoft.com/office/drawing/2014/main" id="{B6F3DDEF-7A73-3CE5-F328-D300AD2A967F}"/>
              </a:ext>
            </a:extLst>
          </p:cNvPr>
          <p:cNvSpPr>
            <a:spLocks noGrp="1"/>
          </p:cNvSpPr>
          <p:nvPr>
            <p:ph type="body" idx="1"/>
          </p:nvPr>
        </p:nvSpPr>
        <p:spPr>
          <a:xfrm>
            <a:off x="838200" y="2196015"/>
            <a:ext cx="7773365" cy="2179216"/>
          </a:xfrm>
        </p:spPr>
        <p:txBody>
          <a:bodyPr/>
          <a:lstStyle/>
          <a:p>
            <a:pPr algn="l">
              <a:buFont typeface="+mj-lt"/>
              <a:buAutoNum type="arabicPeriod"/>
            </a:pPr>
            <a:r>
              <a:rPr lang="en-ID" b="0" i="0" u="none" strike="noStrike" dirty="0">
                <a:solidFill>
                  <a:srgbClr val="000000"/>
                </a:solidFill>
                <a:effectLst/>
                <a:latin typeface="Helvetica Neue" panose="02000503000000020004" pitchFamily="2" charset="0"/>
              </a:rPr>
              <a:t>Missing completely at random (MCAR). </a:t>
            </a:r>
          </a:p>
          <a:p>
            <a:pPr algn="l">
              <a:buFont typeface="+mj-lt"/>
              <a:buAutoNum type="arabicPeriod"/>
            </a:pPr>
            <a:r>
              <a:rPr lang="en-ID" b="0" i="0" u="none" strike="noStrike" dirty="0">
                <a:solidFill>
                  <a:srgbClr val="000000"/>
                </a:solidFill>
                <a:effectLst/>
                <a:latin typeface="Helvetica Neue" panose="02000503000000020004" pitchFamily="2" charset="0"/>
              </a:rPr>
              <a:t>Missing at random (MAR). </a:t>
            </a:r>
          </a:p>
          <a:p>
            <a:pPr algn="l">
              <a:buFont typeface="+mj-lt"/>
              <a:buAutoNum type="arabicPeriod"/>
            </a:pPr>
            <a:r>
              <a:rPr lang="en-ID" b="0" i="0" u="none" strike="noStrike" dirty="0">
                <a:solidFill>
                  <a:srgbClr val="000000"/>
                </a:solidFill>
                <a:effectLst/>
                <a:latin typeface="Helvetica Neue" panose="02000503000000020004" pitchFamily="2" charset="0"/>
              </a:rPr>
              <a:t>Missing not random (MNAR).</a:t>
            </a:r>
          </a:p>
        </p:txBody>
      </p:sp>
    </p:spTree>
    <p:extLst>
      <p:ext uri="{BB962C8B-B14F-4D97-AF65-F5344CB8AC3E}">
        <p14:creationId xmlns:p14="http://schemas.microsoft.com/office/powerpoint/2010/main" val="3618258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8E9B30-6F06-0B52-3FAD-555EFDD459FD}"/>
              </a:ext>
            </a:extLst>
          </p:cNvPr>
          <p:cNvSpPr>
            <a:spLocks noGrp="1"/>
          </p:cNvSpPr>
          <p:nvPr>
            <p:ph type="body" idx="1"/>
          </p:nvPr>
        </p:nvSpPr>
        <p:spPr>
          <a:xfrm>
            <a:off x="930798" y="2352554"/>
            <a:ext cx="10515600" cy="4351338"/>
          </a:xfrm>
        </p:spPr>
        <p:txBody>
          <a:bodyPr>
            <a:normAutofit/>
          </a:bodyPr>
          <a:lstStyle/>
          <a:p>
            <a:r>
              <a:rPr lang="en-ID" sz="2000" b="0" i="0" u="none" strike="noStrike" dirty="0">
                <a:solidFill>
                  <a:srgbClr val="000000"/>
                </a:solidFill>
                <a:effectLst/>
                <a:latin typeface="Helvetica Neue" panose="02000503000000020004" pitchFamily="2" charset="0"/>
              </a:rPr>
              <a:t>MCAR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ada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alasan</a:t>
            </a:r>
            <a:r>
              <a:rPr lang="en-ID" sz="2000" b="0" i="0" u="none" strike="noStrike" dirty="0">
                <a:solidFill>
                  <a:srgbClr val="000000"/>
                </a:solidFill>
                <a:effectLst/>
                <a:latin typeface="Helvetica Neue" panose="02000503000000020004" pitchFamily="2" charset="0"/>
              </a:rPr>
              <a:t> yang </a:t>
            </a:r>
            <a:r>
              <a:rPr lang="en-ID" sz="2000" b="0" i="0" u="none" strike="noStrike" dirty="0" err="1">
                <a:solidFill>
                  <a:srgbClr val="000000"/>
                </a:solidFill>
                <a:effectLst/>
                <a:latin typeface="Helvetica Neue" panose="02000503000000020004" pitchFamily="2" charset="0"/>
              </a:rPr>
              <a:t>jelas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kenapa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responden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a:t>
            </a:r>
          </a:p>
          <a:p>
            <a:r>
              <a:rPr lang="en-ID" sz="2000" b="0" i="0" u="none" strike="noStrike" dirty="0">
                <a:solidFill>
                  <a:srgbClr val="000000"/>
                </a:solidFill>
                <a:effectLst/>
                <a:latin typeface="Helvetica Neue" panose="02000503000000020004" pitchFamily="2" charset="0"/>
              </a:rPr>
              <a:t>MAR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yang </a:t>
            </a:r>
            <a:r>
              <a:rPr lang="en-ID" sz="2000" b="0" i="0" u="none" strike="noStrike" dirty="0" err="1">
                <a:solidFill>
                  <a:srgbClr val="000000"/>
                </a:solidFill>
                <a:effectLst/>
                <a:latin typeface="Helvetica Neue" panose="02000503000000020004" pitchFamily="2" charset="0"/>
              </a:rPr>
              <a:t>berjenis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kelamin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perempuan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akan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cenderung</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ditanya</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berat</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jadi</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X.</a:t>
            </a:r>
          </a:p>
          <a:p>
            <a:r>
              <a:rPr lang="en-ID" sz="2000" b="0" i="0" u="none" strike="noStrike" dirty="0">
                <a:solidFill>
                  <a:srgbClr val="000000"/>
                </a:solidFill>
                <a:effectLst/>
                <a:latin typeface="Helvetica Neue" panose="02000503000000020004" pitchFamily="2" charset="0"/>
              </a:rPr>
              <a:t>MNAR </a:t>
            </a:r>
            <a:r>
              <a:rPr lang="en-ID" sz="2000" b="0" i="0" u="none" strike="noStrike" dirty="0" err="1">
                <a:solidFill>
                  <a:srgbClr val="000000"/>
                </a:solidFill>
                <a:effectLst/>
                <a:latin typeface="Helvetica Neue" panose="02000503000000020004" pitchFamily="2" charset="0"/>
              </a:rPr>
              <a:t>terjadi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jika</a:t>
            </a:r>
            <a:r>
              <a:rPr lang="en-ID" sz="2000" b="0" i="0" u="none" strike="noStrike" dirty="0">
                <a:solidFill>
                  <a:srgbClr val="000000"/>
                </a:solidFill>
                <a:effectLst/>
                <a:latin typeface="Helvetica Neue" panose="02000503000000020004" pitchFamily="2" charset="0"/>
              </a:rPr>
              <a:t> orang </a:t>
            </a:r>
            <a:r>
              <a:rPr lang="en-ID" sz="2000" b="0" i="0" u="none" strike="noStrike" dirty="0" err="1">
                <a:solidFill>
                  <a:srgbClr val="000000"/>
                </a:solidFill>
                <a:effectLst/>
                <a:latin typeface="Helvetica Neue" panose="02000503000000020004" pitchFamily="2" charset="0"/>
              </a:rPr>
              <a:t>dengan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kelas</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penghasilan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tertentu</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memiliki</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kecenderungan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memberikan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jawaban</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Sehingga</a:t>
            </a:r>
            <a:r>
              <a:rPr lang="en-ID" sz="2000" b="0" i="0" u="none" strike="noStrike" dirty="0">
                <a:solidFill>
                  <a:srgbClr val="000000"/>
                </a:solidFill>
                <a:effectLst/>
                <a:latin typeface="Helvetica Neue" panose="02000503000000020004" pitchFamily="2" charset="0"/>
              </a:rPr>
              <a:t> missing value Y </a:t>
            </a:r>
            <a:r>
              <a:rPr lang="en-ID" sz="2000" b="0" i="0" u="none" strike="noStrike" dirty="0" err="1">
                <a:solidFill>
                  <a:srgbClr val="000000"/>
                </a:solidFill>
                <a:effectLst/>
                <a:latin typeface="Helvetica Neue" panose="02000503000000020004" pitchFamily="2" charset="0"/>
              </a:rPr>
              <a:t>dipengaruhi</a:t>
            </a:r>
            <a:r>
              <a:rPr lang="en-ID" sz="2000" b="0" i="0" u="none" strike="noStrike" dirty="0">
                <a:solidFill>
                  <a:srgbClr val="000000"/>
                </a:solidFill>
                <a:effectLst/>
                <a:latin typeface="Helvetica Neue" panose="02000503000000020004" pitchFamily="2" charset="0"/>
              </a:rPr>
              <a:t> oleh </a:t>
            </a:r>
            <a:r>
              <a:rPr lang="en-ID" sz="2000" b="0" i="0" u="none" strike="noStrike" dirty="0" err="1">
                <a:solidFill>
                  <a:srgbClr val="000000"/>
                </a:solidFill>
                <a:effectLst/>
                <a:latin typeface="Helvetica Neue" panose="02000503000000020004" pitchFamily="2" charset="0"/>
              </a:rPr>
              <a:t>nilai</a:t>
            </a:r>
            <a:r>
              <a:rPr lang="en-ID" sz="2000" b="0" i="0" u="none" strike="noStrike" dirty="0">
                <a:solidFill>
                  <a:srgbClr val="000000"/>
                </a:solidFill>
                <a:effectLst/>
                <a:latin typeface="Helvetica Neue" panose="02000503000000020004" pitchFamily="2" charset="0"/>
              </a:rPr>
              <a:t> lain yang </a:t>
            </a:r>
            <a:r>
              <a:rPr lang="en-ID" sz="2000" b="0" i="0" u="none" strike="noStrike" dirty="0" err="1">
                <a:solidFill>
                  <a:srgbClr val="000000"/>
                </a:solidFill>
                <a:effectLst/>
                <a:latin typeface="Helvetica Neue" panose="02000503000000020004" pitchFamily="2" charset="0"/>
              </a:rPr>
              <a:t>tidak</a:t>
            </a:r>
            <a:r>
              <a:rPr lang="en-ID" sz="2000" b="0" i="0" u="none" strike="noStrike" dirty="0">
                <a:solidFill>
                  <a:srgbClr val="000000"/>
                </a:solidFill>
                <a:effectLst/>
                <a:latin typeface="Helvetica Neue" panose="02000503000000020004" pitchFamily="2" charset="0"/>
              </a:rPr>
              <a:t> </a:t>
            </a:r>
            <a:r>
              <a:rPr lang="en-ID" sz="2000" b="0" i="0" u="none" strike="noStrike" dirty="0" err="1">
                <a:solidFill>
                  <a:srgbClr val="000000"/>
                </a:solidFill>
                <a:effectLst/>
                <a:latin typeface="Helvetica Neue" panose="02000503000000020004" pitchFamily="2" charset="0"/>
              </a:rPr>
              <a:t>teramati</a:t>
            </a:r>
            <a:r>
              <a:rPr lang="en-ID" sz="2000" b="0" i="0" u="none" strike="noStrike" dirty="0">
                <a:solidFill>
                  <a:srgbClr val="000000"/>
                </a:solidFill>
                <a:effectLst/>
                <a:latin typeface="Helvetica Neue" panose="02000503000000020004" pitchFamily="2" charset="0"/>
              </a:rPr>
              <a:t>.</a:t>
            </a:r>
            <a:endParaRPr lang="en-US" sz="2000" dirty="0"/>
          </a:p>
        </p:txBody>
      </p:sp>
      <p:sp>
        <p:nvSpPr>
          <p:cNvPr id="4" name="TextBox 3">
            <a:extLst>
              <a:ext uri="{FF2B5EF4-FFF2-40B4-BE49-F238E27FC236}">
                <a16:creationId xmlns:a16="http://schemas.microsoft.com/office/drawing/2014/main" id="{36633C85-26D0-C35C-9F35-A2DF73886529}"/>
              </a:ext>
            </a:extLst>
          </p:cNvPr>
          <p:cNvSpPr txBox="1"/>
          <p:nvPr/>
        </p:nvSpPr>
        <p:spPr>
          <a:xfrm>
            <a:off x="1203767" y="1051427"/>
            <a:ext cx="9225023" cy="1015663"/>
          </a:xfrm>
          <a:prstGeom prst="rect">
            <a:avLst/>
          </a:prstGeom>
          <a:noFill/>
        </p:spPr>
        <p:txBody>
          <a:bodyPr wrap="square" rtlCol="0">
            <a:spAutoFit/>
          </a:bodyPr>
          <a:lstStyle/>
          <a:p>
            <a:r>
              <a:rPr lang="en-ID" sz="2000" b="1" i="0" u="none" strike="noStrike" dirty="0" err="1">
                <a:solidFill>
                  <a:srgbClr val="000000"/>
                </a:solidFill>
                <a:effectLst/>
                <a:latin typeface="Helvetica Neue" panose="02000503000000020004" pitchFamily="2" charset="0"/>
              </a:rPr>
              <a:t>Misal</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kita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diminta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untuk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membuat</a:t>
            </a:r>
            <a:r>
              <a:rPr lang="en-ID" sz="2000" b="1" i="0" u="none" strike="noStrike" dirty="0">
                <a:solidFill>
                  <a:srgbClr val="000000"/>
                </a:solidFill>
                <a:effectLst/>
                <a:latin typeface="Helvetica Neue" panose="02000503000000020004" pitchFamily="2" charset="0"/>
              </a:rPr>
              <a:t> model </a:t>
            </a:r>
            <a:r>
              <a:rPr lang="en-ID" sz="2000" b="1" i="0" u="none" strike="noStrike" dirty="0" err="1">
                <a:solidFill>
                  <a:srgbClr val="000000"/>
                </a:solidFill>
                <a:effectLst/>
                <a:latin typeface="Helvetica Neue" panose="02000503000000020004" pitchFamily="2" charset="0"/>
              </a:rPr>
              <a:t>dari</a:t>
            </a:r>
            <a:r>
              <a:rPr lang="en-ID" sz="2000" b="1" i="0" u="none" strike="noStrike" dirty="0">
                <a:solidFill>
                  <a:srgbClr val="000000"/>
                </a:solidFill>
                <a:effectLst/>
                <a:latin typeface="Helvetica Neue" panose="02000503000000020004" pitchFamily="2" charset="0"/>
              </a:rPr>
              <a:t> Age (Y) yang </a:t>
            </a:r>
            <a:r>
              <a:rPr lang="en-ID" sz="2000" b="1" i="0" u="none" strike="noStrike" dirty="0" err="1">
                <a:solidFill>
                  <a:srgbClr val="000000"/>
                </a:solidFill>
                <a:effectLst/>
                <a:latin typeface="Helvetica Neue" panose="02000503000000020004" pitchFamily="2" charset="0"/>
              </a:rPr>
              <a:t>dipengaruhi</a:t>
            </a:r>
            <a:r>
              <a:rPr lang="en-ID" sz="2000" b="1" i="0" u="none" strike="noStrike" dirty="0">
                <a:solidFill>
                  <a:srgbClr val="000000"/>
                </a:solidFill>
                <a:effectLst/>
                <a:latin typeface="Helvetica Neue" panose="02000503000000020004" pitchFamily="2" charset="0"/>
              </a:rPr>
              <a:t> oleh </a:t>
            </a:r>
            <a:r>
              <a:rPr lang="en-ID" sz="2000" b="1" i="0" u="none" strike="noStrike" dirty="0" err="1">
                <a:solidFill>
                  <a:srgbClr val="000000"/>
                </a:solidFill>
                <a:effectLst/>
                <a:latin typeface="Helvetica Neue" panose="02000503000000020004" pitchFamily="2" charset="0"/>
              </a:rPr>
              <a:t>jenis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kelamin</a:t>
            </a:r>
            <a:r>
              <a:rPr lang="en-ID" sz="2000" b="1" i="0" u="none" strike="noStrike" dirty="0">
                <a:solidFill>
                  <a:srgbClr val="000000"/>
                </a:solidFill>
                <a:effectLst/>
                <a:latin typeface="Helvetica Neue" panose="02000503000000020004" pitchFamily="2" charset="0"/>
              </a:rPr>
              <a:t> (X) </a:t>
            </a:r>
            <a:r>
              <a:rPr lang="en-ID" sz="2000" b="1" i="0" u="none" strike="noStrike" dirty="0" err="1">
                <a:solidFill>
                  <a:srgbClr val="000000"/>
                </a:solidFill>
                <a:effectLst/>
                <a:latin typeface="Helvetica Neue" panose="02000503000000020004" pitchFamily="2" charset="0"/>
              </a:rPr>
              <a:t>beberapa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responden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tidak</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memberikan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jawaban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atas</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pertanyaan</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berapa</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berat</a:t>
            </a:r>
            <a:r>
              <a:rPr lang="en-ID" sz="2000" b="1" i="0" u="none" strike="noStrike" dirty="0">
                <a:solidFill>
                  <a:srgbClr val="000000"/>
                </a:solidFill>
                <a:effectLst/>
                <a:latin typeface="Helvetica Neue" panose="02000503000000020004" pitchFamily="2" charset="0"/>
              </a:rPr>
              <a:t> </a:t>
            </a:r>
            <a:r>
              <a:rPr lang="en-ID" sz="2000" b="1" i="0" u="none" strike="noStrike" dirty="0" err="1">
                <a:solidFill>
                  <a:srgbClr val="000000"/>
                </a:solidFill>
                <a:effectLst/>
                <a:latin typeface="Helvetica Neue" panose="02000503000000020004" pitchFamily="2" charset="0"/>
              </a:rPr>
              <a:t>mereka</a:t>
            </a:r>
            <a:r>
              <a:rPr lang="en-ID" sz="2000" b="1" i="0" u="none" strike="noStrike" dirty="0">
                <a:solidFill>
                  <a:srgbClr val="000000"/>
                </a:solidFill>
                <a:effectLst/>
                <a:latin typeface="Helvetica Neue" panose="02000503000000020004" pitchFamily="2" charset="0"/>
              </a:rPr>
              <a:t>.</a:t>
            </a:r>
            <a:endParaRPr lang="en-US" sz="2000" b="1" dirty="0"/>
          </a:p>
        </p:txBody>
      </p:sp>
    </p:spTree>
    <p:extLst>
      <p:ext uri="{BB962C8B-B14F-4D97-AF65-F5344CB8AC3E}">
        <p14:creationId xmlns:p14="http://schemas.microsoft.com/office/powerpoint/2010/main" val="3920763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CAR">
            <a:extLst>
              <a:ext uri="{FF2B5EF4-FFF2-40B4-BE49-F238E27FC236}">
                <a16:creationId xmlns:a16="http://schemas.microsoft.com/office/drawing/2014/main" id="{01E82C49-741B-DB0F-1E9C-1068A8387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283" y="365125"/>
            <a:ext cx="8113371" cy="6034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477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BD01-0FF0-6844-C238-253D0EEEDE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AC0639-26C8-21B1-1860-3607CFDB3A9F}"/>
              </a:ext>
            </a:extLst>
          </p:cNvPr>
          <p:cNvSpPr>
            <a:spLocks noGrp="1"/>
          </p:cNvSpPr>
          <p:nvPr>
            <p:ph type="body" idx="1"/>
          </p:nvPr>
        </p:nvSpPr>
        <p:spPr/>
        <p:txBody>
          <a:bodyPr/>
          <a:lstStyle/>
          <a:p>
            <a:endParaRPr lang="en-US"/>
          </a:p>
        </p:txBody>
      </p:sp>
      <p:pic>
        <p:nvPicPr>
          <p:cNvPr id="2050" name="Picture 2" descr="handling missing value 1">
            <a:extLst>
              <a:ext uri="{FF2B5EF4-FFF2-40B4-BE49-F238E27FC236}">
                <a16:creationId xmlns:a16="http://schemas.microsoft.com/office/drawing/2014/main" id="{2E544591-EC7A-276E-7D1D-AE7EC5552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97" y="503237"/>
            <a:ext cx="12192000" cy="585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97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705C3B-DEEF-8736-F5BA-43E4A0B16851}"/>
              </a:ext>
            </a:extLst>
          </p:cNvPr>
          <p:cNvPicPr>
            <a:picLocks noChangeAspect="1"/>
          </p:cNvPicPr>
          <p:nvPr/>
        </p:nvPicPr>
        <p:blipFill>
          <a:blip r:embed="rId2"/>
          <a:stretch>
            <a:fillRect/>
          </a:stretch>
        </p:blipFill>
        <p:spPr>
          <a:xfrm>
            <a:off x="625273" y="2231262"/>
            <a:ext cx="11445735" cy="1947199"/>
          </a:xfrm>
          <a:prstGeom prst="rect">
            <a:avLst/>
          </a:prstGeom>
        </p:spPr>
      </p:pic>
    </p:spTree>
    <p:extLst>
      <p:ext uri="{BB962C8B-B14F-4D97-AF65-F5344CB8AC3E}">
        <p14:creationId xmlns:p14="http://schemas.microsoft.com/office/powerpoint/2010/main" val="1300493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313C5-0950-B90A-0AF3-98539B651622}"/>
              </a:ext>
            </a:extLst>
          </p:cNvPr>
          <p:cNvPicPr>
            <a:picLocks noChangeAspect="1"/>
          </p:cNvPicPr>
          <p:nvPr/>
        </p:nvPicPr>
        <p:blipFill>
          <a:blip r:embed="rId2"/>
          <a:stretch>
            <a:fillRect/>
          </a:stretch>
        </p:blipFill>
        <p:spPr>
          <a:xfrm>
            <a:off x="1237044" y="992330"/>
            <a:ext cx="6228627" cy="1319003"/>
          </a:xfrm>
          <a:prstGeom prst="rect">
            <a:avLst/>
          </a:prstGeom>
        </p:spPr>
      </p:pic>
      <p:pic>
        <p:nvPicPr>
          <p:cNvPr id="7" name="Picture 6">
            <a:extLst>
              <a:ext uri="{FF2B5EF4-FFF2-40B4-BE49-F238E27FC236}">
                <a16:creationId xmlns:a16="http://schemas.microsoft.com/office/drawing/2014/main" id="{E17AA3B9-DC47-A26C-9926-119AA6AF4194}"/>
              </a:ext>
            </a:extLst>
          </p:cNvPr>
          <p:cNvPicPr>
            <a:picLocks noChangeAspect="1"/>
          </p:cNvPicPr>
          <p:nvPr/>
        </p:nvPicPr>
        <p:blipFill>
          <a:blip r:embed="rId3"/>
          <a:stretch>
            <a:fillRect/>
          </a:stretch>
        </p:blipFill>
        <p:spPr>
          <a:xfrm>
            <a:off x="1329641" y="2557885"/>
            <a:ext cx="5570408" cy="1256400"/>
          </a:xfrm>
          <a:prstGeom prst="rect">
            <a:avLst/>
          </a:prstGeom>
        </p:spPr>
      </p:pic>
      <p:pic>
        <p:nvPicPr>
          <p:cNvPr id="9" name="Picture 8">
            <a:extLst>
              <a:ext uri="{FF2B5EF4-FFF2-40B4-BE49-F238E27FC236}">
                <a16:creationId xmlns:a16="http://schemas.microsoft.com/office/drawing/2014/main" id="{12E4C367-67C8-9D21-F5D9-DB14F4547590}"/>
              </a:ext>
            </a:extLst>
          </p:cNvPr>
          <p:cNvPicPr>
            <a:picLocks noChangeAspect="1"/>
          </p:cNvPicPr>
          <p:nvPr/>
        </p:nvPicPr>
        <p:blipFill>
          <a:blip r:embed="rId4"/>
          <a:stretch>
            <a:fillRect/>
          </a:stretch>
        </p:blipFill>
        <p:spPr>
          <a:xfrm>
            <a:off x="1237044" y="4030161"/>
            <a:ext cx="4596597" cy="1083484"/>
          </a:xfrm>
          <a:prstGeom prst="rect">
            <a:avLst/>
          </a:prstGeom>
        </p:spPr>
      </p:pic>
    </p:spTree>
    <p:extLst>
      <p:ext uri="{BB962C8B-B14F-4D97-AF65-F5344CB8AC3E}">
        <p14:creationId xmlns:p14="http://schemas.microsoft.com/office/powerpoint/2010/main" val="3977915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50012F-9C87-4788-53AE-C293222AC360}"/>
              </a:ext>
            </a:extLst>
          </p:cNvPr>
          <p:cNvPicPr>
            <a:picLocks noChangeAspect="1"/>
          </p:cNvPicPr>
          <p:nvPr/>
        </p:nvPicPr>
        <p:blipFill>
          <a:blip r:embed="rId2"/>
          <a:stretch>
            <a:fillRect/>
          </a:stretch>
        </p:blipFill>
        <p:spPr>
          <a:xfrm>
            <a:off x="1087698" y="1476657"/>
            <a:ext cx="10780692" cy="2099920"/>
          </a:xfrm>
          <a:prstGeom prst="rect">
            <a:avLst/>
          </a:prstGeom>
        </p:spPr>
      </p:pic>
      <p:pic>
        <p:nvPicPr>
          <p:cNvPr id="7" name="Picture 6">
            <a:extLst>
              <a:ext uri="{FF2B5EF4-FFF2-40B4-BE49-F238E27FC236}">
                <a16:creationId xmlns:a16="http://schemas.microsoft.com/office/drawing/2014/main" id="{61BDE4F5-DD94-1ECC-0CA5-FCBA6F8EDCBC}"/>
              </a:ext>
            </a:extLst>
          </p:cNvPr>
          <p:cNvPicPr>
            <a:picLocks noChangeAspect="1"/>
          </p:cNvPicPr>
          <p:nvPr/>
        </p:nvPicPr>
        <p:blipFill>
          <a:blip r:embed="rId3"/>
          <a:stretch>
            <a:fillRect/>
          </a:stretch>
        </p:blipFill>
        <p:spPr>
          <a:xfrm>
            <a:off x="1375137" y="4216882"/>
            <a:ext cx="4927600" cy="1549400"/>
          </a:xfrm>
          <a:prstGeom prst="rect">
            <a:avLst/>
          </a:prstGeom>
        </p:spPr>
      </p:pic>
    </p:spTree>
    <p:extLst>
      <p:ext uri="{BB962C8B-B14F-4D97-AF65-F5344CB8AC3E}">
        <p14:creationId xmlns:p14="http://schemas.microsoft.com/office/powerpoint/2010/main" val="3537121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138C4-534C-2AE0-71C8-49B182004E83}"/>
              </a:ext>
            </a:extLst>
          </p:cNvPr>
          <p:cNvPicPr>
            <a:picLocks noChangeAspect="1"/>
          </p:cNvPicPr>
          <p:nvPr/>
        </p:nvPicPr>
        <p:blipFill>
          <a:blip r:embed="rId2"/>
          <a:stretch>
            <a:fillRect/>
          </a:stretch>
        </p:blipFill>
        <p:spPr>
          <a:xfrm>
            <a:off x="1263649" y="271750"/>
            <a:ext cx="8641239" cy="5586714"/>
          </a:xfrm>
          <a:prstGeom prst="rect">
            <a:avLst/>
          </a:prstGeom>
        </p:spPr>
      </p:pic>
    </p:spTree>
    <p:extLst>
      <p:ext uri="{BB962C8B-B14F-4D97-AF65-F5344CB8AC3E}">
        <p14:creationId xmlns:p14="http://schemas.microsoft.com/office/powerpoint/2010/main" val="2316127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8D2184-F536-CDB6-C36A-8B4206AC24D0}"/>
              </a:ext>
            </a:extLst>
          </p:cNvPr>
          <p:cNvSpPr txBox="1"/>
          <p:nvPr/>
        </p:nvSpPr>
        <p:spPr>
          <a:xfrm>
            <a:off x="555659" y="927470"/>
            <a:ext cx="6093912" cy="70788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US" sz="2000" b="0" i="0" dirty="0">
                <a:solidFill>
                  <a:schemeClr val="tx1"/>
                </a:solidFill>
                <a:effectLst/>
                <a:latin typeface="Nunito" panose="00000500000000000000" pitchFamily="2" charset="0"/>
              </a:rPr>
              <a:t>“We can have data without information, but we cannot have information without data.”</a:t>
            </a:r>
            <a:endParaRPr lang="en-GB" sz="2000" dirty="0">
              <a:solidFill>
                <a:schemeClr val="tx1"/>
              </a:solidFill>
            </a:endParaRPr>
          </a:p>
        </p:txBody>
      </p:sp>
      <p:pic>
        <p:nvPicPr>
          <p:cNvPr id="11" name="Picture 10">
            <a:extLst>
              <a:ext uri="{FF2B5EF4-FFF2-40B4-BE49-F238E27FC236}">
                <a16:creationId xmlns:a16="http://schemas.microsoft.com/office/drawing/2014/main" id="{E589CA11-6D59-71CB-3433-5B7834302CDA}"/>
              </a:ext>
            </a:extLst>
          </p:cNvPr>
          <p:cNvPicPr>
            <a:picLocks noChangeAspect="1"/>
          </p:cNvPicPr>
          <p:nvPr/>
        </p:nvPicPr>
        <p:blipFill>
          <a:blip r:embed="rId3"/>
          <a:stretch>
            <a:fillRect/>
          </a:stretch>
        </p:blipFill>
        <p:spPr>
          <a:xfrm>
            <a:off x="0" y="1868851"/>
            <a:ext cx="12134850" cy="2305050"/>
          </a:xfrm>
          <a:prstGeom prst="rect">
            <a:avLst/>
          </a:prstGeom>
          <a:solidFill>
            <a:schemeClr val="bg1"/>
          </a:solidFill>
        </p:spPr>
      </p:pic>
      <p:sp>
        <p:nvSpPr>
          <p:cNvPr id="12" name="TextBox 11">
            <a:extLst>
              <a:ext uri="{FF2B5EF4-FFF2-40B4-BE49-F238E27FC236}">
                <a16:creationId xmlns:a16="http://schemas.microsoft.com/office/drawing/2014/main" id="{90576767-4798-0521-9DF4-71D954CF91D3}"/>
              </a:ext>
            </a:extLst>
          </p:cNvPr>
          <p:cNvSpPr txBox="1"/>
          <p:nvPr/>
        </p:nvSpPr>
        <p:spPr>
          <a:xfrm>
            <a:off x="143219" y="4395730"/>
            <a:ext cx="115677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Feature Engineering</a:t>
            </a:r>
            <a:endParaRPr lang="en-GB" dirty="0"/>
          </a:p>
        </p:txBody>
      </p:sp>
      <p:sp>
        <p:nvSpPr>
          <p:cNvPr id="13" name="TextBox 12">
            <a:extLst>
              <a:ext uri="{FF2B5EF4-FFF2-40B4-BE49-F238E27FC236}">
                <a16:creationId xmlns:a16="http://schemas.microsoft.com/office/drawing/2014/main" id="{2A136F58-6BFD-6099-304D-8B4B1B0E3D95}"/>
              </a:ext>
            </a:extLst>
          </p:cNvPr>
          <p:cNvSpPr txBox="1"/>
          <p:nvPr/>
        </p:nvSpPr>
        <p:spPr>
          <a:xfrm>
            <a:off x="143219" y="5047216"/>
            <a:ext cx="2656902" cy="5232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Rasio</a:t>
            </a:r>
            <a:r>
              <a:rPr lang="en-US" dirty="0"/>
              <a:t> </a:t>
            </a:r>
            <a:r>
              <a:rPr lang="en-US" dirty="0" err="1"/>
              <a:t>Luas_Bangunan</a:t>
            </a:r>
            <a:r>
              <a:rPr lang="en-US" dirty="0"/>
              <a:t>/</a:t>
            </a:r>
            <a:r>
              <a:rPr lang="en-US" dirty="0" err="1"/>
              <a:t>Luas_Tanah</a:t>
            </a:r>
            <a:endParaRPr lang="en-GB" dirty="0"/>
          </a:p>
        </p:txBody>
      </p:sp>
      <p:sp>
        <p:nvSpPr>
          <p:cNvPr id="14" name="TextBox 13">
            <a:extLst>
              <a:ext uri="{FF2B5EF4-FFF2-40B4-BE49-F238E27FC236}">
                <a16:creationId xmlns:a16="http://schemas.microsoft.com/office/drawing/2014/main" id="{2276714E-B146-134C-8BE1-7F452ACF2638}"/>
              </a:ext>
            </a:extLst>
          </p:cNvPr>
          <p:cNvSpPr txBox="1"/>
          <p:nvPr/>
        </p:nvSpPr>
        <p:spPr>
          <a:xfrm>
            <a:off x="143219" y="5668920"/>
            <a:ext cx="2656902" cy="7386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err="1"/>
              <a:t>Usia</a:t>
            </a:r>
            <a:r>
              <a:rPr lang="en-US" b="1" dirty="0"/>
              <a:t> </a:t>
            </a:r>
            <a:r>
              <a:rPr lang="en-US" b="1" dirty="0" err="1"/>
              <a:t>Bangunan</a:t>
            </a:r>
            <a:endParaRPr lang="en-US" b="1" dirty="0"/>
          </a:p>
          <a:p>
            <a:r>
              <a:rPr lang="en-US" dirty="0" err="1"/>
              <a:t>Tahun</a:t>
            </a:r>
            <a:r>
              <a:rPr lang="en-US" dirty="0"/>
              <a:t> Data </a:t>
            </a:r>
            <a:r>
              <a:rPr lang="en-US" dirty="0" err="1"/>
              <a:t>Diperoleh-Tahun_Bangun</a:t>
            </a:r>
            <a:endParaRPr lang="en-GB" dirty="0"/>
          </a:p>
        </p:txBody>
      </p:sp>
      <p:sp>
        <p:nvSpPr>
          <p:cNvPr id="16" name="TextBox 15">
            <a:extLst>
              <a:ext uri="{FF2B5EF4-FFF2-40B4-BE49-F238E27FC236}">
                <a16:creationId xmlns:a16="http://schemas.microsoft.com/office/drawing/2014/main" id="{DB7E2D31-9E32-5CF7-7AD5-4A5C7406A06D}"/>
              </a:ext>
            </a:extLst>
          </p:cNvPr>
          <p:cNvSpPr txBox="1"/>
          <p:nvPr/>
        </p:nvSpPr>
        <p:spPr>
          <a:xfrm>
            <a:off x="3821017" y="5047216"/>
            <a:ext cx="316367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“Gaya/Style </a:t>
            </a:r>
            <a:r>
              <a:rPr lang="en-US" dirty="0" err="1"/>
              <a:t>bangunan</a:t>
            </a:r>
            <a:r>
              <a:rPr lang="en-US" dirty="0"/>
              <a:t>”, “</a:t>
            </a:r>
            <a:r>
              <a:rPr lang="en-US" dirty="0" err="1"/>
              <a:t>Efisiensi</a:t>
            </a:r>
            <a:r>
              <a:rPr lang="en-US" dirty="0"/>
              <a:t> Ruang”</a:t>
            </a:r>
            <a:endParaRPr lang="en-GB" dirty="0"/>
          </a:p>
        </p:txBody>
      </p:sp>
      <p:sp>
        <p:nvSpPr>
          <p:cNvPr id="17" name="TextBox 16">
            <a:extLst>
              <a:ext uri="{FF2B5EF4-FFF2-40B4-BE49-F238E27FC236}">
                <a16:creationId xmlns:a16="http://schemas.microsoft.com/office/drawing/2014/main" id="{745CC5A7-1D5E-8030-64A5-CADCA80222D8}"/>
              </a:ext>
            </a:extLst>
          </p:cNvPr>
          <p:cNvSpPr txBox="1"/>
          <p:nvPr/>
        </p:nvSpPr>
        <p:spPr>
          <a:xfrm>
            <a:off x="4149687" y="5674002"/>
            <a:ext cx="3870593"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Insight: </a:t>
            </a:r>
            <a:r>
              <a:rPr lang="en-US" dirty="0" err="1"/>
              <a:t>Kondisi</a:t>
            </a:r>
            <a:r>
              <a:rPr lang="en-US" dirty="0"/>
              <a:t> </a:t>
            </a:r>
            <a:r>
              <a:rPr lang="en-US" dirty="0" err="1"/>
              <a:t>Bangunan</a:t>
            </a:r>
            <a:r>
              <a:rPr lang="en-US" dirty="0"/>
              <a:t> </a:t>
            </a:r>
            <a:r>
              <a:rPr lang="en-US" dirty="0" err="1"/>
              <a:t>Tepat</a:t>
            </a:r>
            <a:r>
              <a:rPr lang="en-US" dirty="0"/>
              <a:t>/</a:t>
            </a:r>
            <a:r>
              <a:rPr lang="en-US" dirty="0" err="1"/>
              <a:t>Tidak</a:t>
            </a:r>
            <a:r>
              <a:rPr lang="en-US" dirty="0"/>
              <a:t>, </a:t>
            </a:r>
            <a:r>
              <a:rPr lang="en-US" dirty="0" err="1"/>
              <a:t>Kategorikal</a:t>
            </a:r>
            <a:r>
              <a:rPr lang="en-US" dirty="0"/>
              <a:t> </a:t>
            </a:r>
            <a:r>
              <a:rPr lang="en-US" dirty="0" err="1"/>
              <a:t>Bangunan</a:t>
            </a:r>
            <a:r>
              <a:rPr lang="en-US" dirty="0"/>
              <a:t> </a:t>
            </a:r>
            <a:r>
              <a:rPr lang="en-US" dirty="0" err="1"/>
              <a:t>Bertambah</a:t>
            </a:r>
            <a:r>
              <a:rPr lang="en-US" dirty="0"/>
              <a:t> (</a:t>
            </a:r>
            <a:r>
              <a:rPr lang="en-US" dirty="0" err="1"/>
              <a:t>Sempurna</a:t>
            </a:r>
            <a:r>
              <a:rPr lang="en-US" dirty="0"/>
              <a:t>, </a:t>
            </a:r>
            <a:r>
              <a:rPr lang="en-US" dirty="0" err="1"/>
              <a:t>Baik</a:t>
            </a:r>
            <a:r>
              <a:rPr lang="en-US" dirty="0"/>
              <a:t>, Sedang, </a:t>
            </a:r>
            <a:r>
              <a:rPr lang="en-US" dirty="0" err="1"/>
              <a:t>Jelek</a:t>
            </a:r>
            <a:r>
              <a:rPr lang="en-US" dirty="0"/>
              <a:t>)</a:t>
            </a:r>
            <a:endParaRPr lang="en-GB" dirty="0"/>
          </a:p>
        </p:txBody>
      </p:sp>
      <p:sp>
        <p:nvSpPr>
          <p:cNvPr id="22" name="Arrow: Right 21">
            <a:extLst>
              <a:ext uri="{FF2B5EF4-FFF2-40B4-BE49-F238E27FC236}">
                <a16:creationId xmlns:a16="http://schemas.microsoft.com/office/drawing/2014/main" id="{9B2DA32F-FA7A-C8B1-9E60-2A77431CAEF7}"/>
              </a:ext>
            </a:extLst>
          </p:cNvPr>
          <p:cNvSpPr/>
          <p:nvPr/>
        </p:nvSpPr>
        <p:spPr>
          <a:xfrm>
            <a:off x="3029639" y="5166911"/>
            <a:ext cx="616944" cy="2754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Right 23">
            <a:extLst>
              <a:ext uri="{FF2B5EF4-FFF2-40B4-BE49-F238E27FC236}">
                <a16:creationId xmlns:a16="http://schemas.microsoft.com/office/drawing/2014/main" id="{3D25B934-15DC-2BA4-AA90-5B8F2B6AC5C9}"/>
              </a:ext>
            </a:extLst>
          </p:cNvPr>
          <p:cNvSpPr/>
          <p:nvPr/>
        </p:nvSpPr>
        <p:spPr>
          <a:xfrm>
            <a:off x="3029639" y="5930530"/>
            <a:ext cx="616944" cy="27542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26" name="Connector: Curved 25">
            <a:extLst>
              <a:ext uri="{FF2B5EF4-FFF2-40B4-BE49-F238E27FC236}">
                <a16:creationId xmlns:a16="http://schemas.microsoft.com/office/drawing/2014/main" id="{F306B55C-61FA-D830-9409-8F04CB50F63C}"/>
              </a:ext>
            </a:extLst>
          </p:cNvPr>
          <p:cNvCxnSpPr>
            <a:endCxn id="13" idx="0"/>
          </p:cNvCxnSpPr>
          <p:nvPr/>
        </p:nvCxnSpPr>
        <p:spPr>
          <a:xfrm rot="16200000" flipH="1">
            <a:off x="1190892" y="4766438"/>
            <a:ext cx="389876" cy="171680"/>
          </a:xfrm>
          <a:prstGeom prst="curvedConnector3">
            <a:avLst>
              <a:gd name="adj1" fmla="val -17817"/>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98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2743D8-8EEB-8D51-4F02-C5CA7BB91B59}"/>
              </a:ext>
            </a:extLst>
          </p:cNvPr>
          <p:cNvPicPr>
            <a:picLocks noChangeAspect="1"/>
          </p:cNvPicPr>
          <p:nvPr/>
        </p:nvPicPr>
        <p:blipFill>
          <a:blip r:embed="rId2"/>
          <a:stretch>
            <a:fillRect/>
          </a:stretch>
        </p:blipFill>
        <p:spPr>
          <a:xfrm>
            <a:off x="1473200" y="1009476"/>
            <a:ext cx="9039494" cy="4755668"/>
          </a:xfrm>
          <a:prstGeom prst="rect">
            <a:avLst/>
          </a:prstGeom>
        </p:spPr>
      </p:pic>
    </p:spTree>
    <p:extLst>
      <p:ext uri="{BB962C8B-B14F-4D97-AF65-F5344CB8AC3E}">
        <p14:creationId xmlns:p14="http://schemas.microsoft.com/office/powerpoint/2010/main" val="3390875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52A500-A2D5-3BE5-0B20-8B95F61FB938}"/>
              </a:ext>
            </a:extLst>
          </p:cNvPr>
          <p:cNvPicPr>
            <a:picLocks noChangeAspect="1"/>
          </p:cNvPicPr>
          <p:nvPr/>
        </p:nvPicPr>
        <p:blipFill>
          <a:blip r:embed="rId2"/>
          <a:stretch>
            <a:fillRect/>
          </a:stretch>
        </p:blipFill>
        <p:spPr>
          <a:xfrm>
            <a:off x="953519" y="1571424"/>
            <a:ext cx="10284962" cy="3715152"/>
          </a:xfrm>
          <a:prstGeom prst="rect">
            <a:avLst/>
          </a:prstGeom>
        </p:spPr>
      </p:pic>
    </p:spTree>
    <p:extLst>
      <p:ext uri="{BB962C8B-B14F-4D97-AF65-F5344CB8AC3E}">
        <p14:creationId xmlns:p14="http://schemas.microsoft.com/office/powerpoint/2010/main" val="55423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524000" y="1400479"/>
            <a:ext cx="9144000" cy="2387600"/>
          </a:xfrm>
        </p:spPr>
        <p:txBody>
          <a:bodyPr wrap="square" anchor="b">
            <a:normAutofit fontScale="90000"/>
          </a:bodyPr>
          <a:lstStyle/>
          <a:p>
            <a:r>
              <a:rPr lang="en-US" sz="60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Reshaping, </a:t>
            </a:r>
            <a:r>
              <a:rPr lang="en-US" sz="6000" b="0" i="0" u="none" strike="noStrike" cap="none" dirty="0" err="1">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Transformasi</a:t>
            </a:r>
            <a:r>
              <a:rPr lang="en-US" sz="6000" b="0" i="0" u="none" strike="noStrike" cap="none" dirty="0">
                <a:ln w="0"/>
                <a:solidFill>
                  <a:schemeClr val="tx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sym typeface="Arial"/>
              </a:rPr>
              <a:t>, Encoding Data dan Feature Extraction</a:t>
            </a:r>
          </a:p>
        </p:txBody>
      </p:sp>
      <p:sp>
        <p:nvSpPr>
          <p:cNvPr id="10" name="Subtitle 2">
            <a:extLst>
              <a:ext uri="{FF2B5EF4-FFF2-40B4-BE49-F238E27FC236}">
                <a16:creationId xmlns:a16="http://schemas.microsoft.com/office/drawing/2014/main" id="{C1F1844D-C8A1-2020-7200-3070C2D78D8F}"/>
              </a:ext>
            </a:extLst>
          </p:cNvPr>
          <p:cNvSpPr>
            <a:spLocks noGrp="1"/>
          </p:cNvSpPr>
          <p:nvPr>
            <p:ph type="subTitle" idx="1"/>
          </p:nvPr>
        </p:nvSpPr>
        <p:spPr>
          <a:xfrm>
            <a:off x="1524000" y="5050301"/>
            <a:ext cx="9144000" cy="995289"/>
          </a:xfrm>
        </p:spPr>
        <p:txBody>
          <a:bodyPr/>
          <a:lstStyle/>
          <a:p>
            <a:r>
              <a:rPr lang="en-US" dirty="0"/>
              <a:t>Day 4</a:t>
            </a:r>
          </a:p>
        </p:txBody>
      </p:sp>
      <p:sp>
        <p:nvSpPr>
          <p:cNvPr id="3" name="Text Placeholder 2">
            <a:extLst>
              <a:ext uri="{FF2B5EF4-FFF2-40B4-BE49-F238E27FC236}">
                <a16:creationId xmlns:a16="http://schemas.microsoft.com/office/drawing/2014/main" id="{9083E3FC-9597-B141-9F17-176D955C2D5B}"/>
              </a:ext>
            </a:extLst>
          </p:cNvPr>
          <p:cNvSpPr>
            <a:spLocks noGrp="1"/>
          </p:cNvSpPr>
          <p:nvPr>
            <p:ph type="body" idx="2"/>
          </p:nvPr>
        </p:nvSpPr>
        <p:spPr>
          <a:xfrm>
            <a:off x="1524000" y="4025462"/>
            <a:ext cx="9144000" cy="1292771"/>
          </a:xfrm>
        </p:spPr>
        <p:txBody>
          <a:bodyPr wrap="square" anchor="t">
            <a:normAutofit fontScale="92500" lnSpcReduction="20000"/>
          </a:bodyPr>
          <a:lstStyle/>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a:latin typeface="Roboto" panose="02000000000000000000" pitchFamily="2" charset="0"/>
                <a:ea typeface="Roboto" panose="02000000000000000000" pitchFamily="2" charset="0"/>
                <a:cs typeface="Roboto" panose="02000000000000000000" pitchFamily="2" charset="0"/>
              </a:rPr>
              <a:t>Reshaping Data</a:t>
            </a:r>
          </a:p>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err="1">
                <a:latin typeface="Roboto" panose="02000000000000000000" pitchFamily="2" charset="0"/>
                <a:ea typeface="Roboto" panose="02000000000000000000" pitchFamily="2" charset="0"/>
                <a:cs typeface="Roboto" panose="02000000000000000000" pitchFamily="2" charset="0"/>
              </a:rPr>
              <a:t>Transformasi</a:t>
            </a:r>
            <a:r>
              <a:rPr lang="en-GB" sz="2400" dirty="0">
                <a:latin typeface="Roboto" panose="02000000000000000000" pitchFamily="2" charset="0"/>
                <a:ea typeface="Roboto" panose="02000000000000000000" pitchFamily="2" charset="0"/>
                <a:cs typeface="Roboto" panose="02000000000000000000" pitchFamily="2" charset="0"/>
              </a:rPr>
              <a:t>    data    </a:t>
            </a:r>
            <a:r>
              <a:rPr lang="en-GB" sz="2400" dirty="0" err="1">
                <a:latin typeface="Roboto" panose="02000000000000000000" pitchFamily="2" charset="0"/>
                <a:ea typeface="Roboto" panose="02000000000000000000" pitchFamily="2" charset="0"/>
                <a:cs typeface="Roboto" panose="02000000000000000000" pitchFamily="2" charset="0"/>
              </a:rPr>
              <a:t>numerik</a:t>
            </a:r>
            <a:r>
              <a:rPr lang="en-GB" sz="2400" dirty="0">
                <a:latin typeface="Roboto" panose="02000000000000000000" pitchFamily="2" charset="0"/>
                <a:ea typeface="Roboto" panose="02000000000000000000" pitchFamily="2" charset="0"/>
                <a:cs typeface="Roboto" panose="02000000000000000000" pitchFamily="2" charset="0"/>
              </a:rPr>
              <a:t>/</a:t>
            </a:r>
            <a:r>
              <a:rPr lang="en-GB" sz="2400" dirty="0" err="1">
                <a:latin typeface="Roboto" panose="02000000000000000000" pitchFamily="2" charset="0"/>
                <a:ea typeface="Roboto" panose="02000000000000000000" pitchFamily="2" charset="0"/>
                <a:cs typeface="Roboto" panose="02000000000000000000" pitchFamily="2" charset="0"/>
              </a:rPr>
              <a:t>kategorikal</a:t>
            </a:r>
            <a:endParaRPr lang="en-GB" sz="2400" dirty="0">
              <a:latin typeface="Roboto" panose="02000000000000000000" pitchFamily="2" charset="0"/>
              <a:ea typeface="Roboto" panose="02000000000000000000" pitchFamily="2" charset="0"/>
              <a:cs typeface="Roboto" panose="02000000000000000000" pitchFamily="2" charset="0"/>
            </a:endParaRPr>
          </a:p>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a:latin typeface="Roboto" panose="02000000000000000000" pitchFamily="2" charset="0"/>
                <a:ea typeface="Roboto" panose="02000000000000000000" pitchFamily="2" charset="0"/>
                <a:cs typeface="Roboto" panose="02000000000000000000" pitchFamily="2" charset="0"/>
              </a:rPr>
              <a:t>Encoding Data</a:t>
            </a:r>
          </a:p>
          <a:p>
            <a:pPr marL="0" marR="0" lvl="0" indent="0" defTabSz="914400" rtl="0" eaLnBrk="1" fontAlgn="auto" latinLnBrk="0" hangingPunct="1">
              <a:lnSpc>
                <a:spcPct val="100000"/>
              </a:lnSpc>
              <a:spcBef>
                <a:spcPts val="0"/>
              </a:spcBef>
              <a:spcAft>
                <a:spcPts val="0"/>
              </a:spcAft>
              <a:buClr>
                <a:srgbClr val="000000"/>
              </a:buClr>
              <a:buSzTx/>
              <a:tabLst/>
              <a:defRPr/>
            </a:pPr>
            <a:r>
              <a:rPr lang="en-GB" sz="2400" dirty="0">
                <a:latin typeface="Roboto" panose="02000000000000000000" pitchFamily="2" charset="0"/>
                <a:ea typeface="Roboto" panose="02000000000000000000" pitchFamily="2" charset="0"/>
                <a:cs typeface="Roboto" panose="02000000000000000000" pitchFamily="2" charset="0"/>
              </a:rPr>
              <a:t>Feature Extraction</a:t>
            </a:r>
          </a:p>
        </p:txBody>
      </p:sp>
    </p:spTree>
    <p:extLst>
      <p:ext uri="{BB962C8B-B14F-4D97-AF65-F5344CB8AC3E}">
        <p14:creationId xmlns:p14="http://schemas.microsoft.com/office/powerpoint/2010/main" val="4125093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60FB-DABE-1116-1025-10A52D0C9343}"/>
              </a:ext>
            </a:extLst>
          </p:cNvPr>
          <p:cNvSpPr>
            <a:spLocks noGrp="1"/>
          </p:cNvSpPr>
          <p:nvPr>
            <p:ph type="title"/>
          </p:nvPr>
        </p:nvSpPr>
        <p:spPr/>
        <p:txBody>
          <a:bodyPr/>
          <a:lstStyle/>
          <a:p>
            <a:r>
              <a:rPr lang="en-GB" b="1" i="0" dirty="0">
                <a:effectLst/>
                <a:latin typeface="Söhne"/>
              </a:rPr>
              <a:t>Reshaping Data</a:t>
            </a:r>
            <a:endParaRPr lang="en-GB" dirty="0"/>
          </a:p>
        </p:txBody>
      </p:sp>
      <p:sp>
        <p:nvSpPr>
          <p:cNvPr id="3" name="Text Placeholder 2">
            <a:extLst>
              <a:ext uri="{FF2B5EF4-FFF2-40B4-BE49-F238E27FC236}">
                <a16:creationId xmlns:a16="http://schemas.microsoft.com/office/drawing/2014/main" id="{F45D624F-3AD8-059B-D52A-409C2E45959F}"/>
              </a:ext>
            </a:extLst>
          </p:cNvPr>
          <p:cNvSpPr>
            <a:spLocks noGrp="1"/>
          </p:cNvSpPr>
          <p:nvPr>
            <p:ph type="body" idx="1"/>
          </p:nvPr>
        </p:nvSpPr>
        <p:spPr>
          <a:xfrm>
            <a:off x="511628" y="1690688"/>
            <a:ext cx="4047309" cy="1325563"/>
          </a:xfrm>
        </p:spPr>
        <p:txBody>
          <a:bodyPr>
            <a:normAutofit fontScale="77500" lnSpcReduction="20000"/>
          </a:bodyPr>
          <a:lstStyle/>
          <a:p>
            <a:r>
              <a:rPr lang="en-GB" dirty="0" err="1"/>
              <a:t>Menggabungkan</a:t>
            </a:r>
            <a:r>
              <a:rPr lang="en-GB" dirty="0"/>
              <a:t> dataset;</a:t>
            </a:r>
          </a:p>
          <a:p>
            <a:r>
              <a:rPr lang="en-GB" dirty="0" err="1"/>
              <a:t>Mengubah</a:t>
            </a:r>
            <a:r>
              <a:rPr lang="en-GB" dirty="0"/>
              <a:t> </a:t>
            </a:r>
            <a:r>
              <a:rPr lang="en-GB" dirty="0" err="1"/>
              <a:t>bentuk</a:t>
            </a:r>
            <a:r>
              <a:rPr lang="en-GB" dirty="0"/>
              <a:t> dataset </a:t>
            </a:r>
            <a:r>
              <a:rPr lang="en-GB" dirty="0" err="1"/>
              <a:t>dengan</a:t>
            </a:r>
            <a:r>
              <a:rPr lang="en-GB" dirty="0"/>
              <a:t> melt dan pivot;</a:t>
            </a:r>
          </a:p>
        </p:txBody>
      </p:sp>
      <p:sp>
        <p:nvSpPr>
          <p:cNvPr id="6" name="TextBox 5">
            <a:extLst>
              <a:ext uri="{FF2B5EF4-FFF2-40B4-BE49-F238E27FC236}">
                <a16:creationId xmlns:a16="http://schemas.microsoft.com/office/drawing/2014/main" id="{47E7A0E2-6A3E-2CF9-B84B-0C53B203733E}"/>
              </a:ext>
            </a:extLst>
          </p:cNvPr>
          <p:cNvSpPr txBox="1"/>
          <p:nvPr/>
        </p:nvSpPr>
        <p:spPr>
          <a:xfrm>
            <a:off x="5236029" y="513110"/>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endParaRPr lang="en-GB" dirty="0"/>
          </a:p>
          <a:p>
            <a:r>
              <a:rPr lang="en-GB" dirty="0"/>
              <a:t># </a:t>
            </a:r>
            <a:r>
              <a:rPr lang="en-GB" dirty="0" err="1"/>
              <a:t>Contoh</a:t>
            </a:r>
            <a:r>
              <a:rPr lang="en-GB" dirty="0"/>
              <a:t> data</a:t>
            </a:r>
          </a:p>
          <a:p>
            <a:r>
              <a:rPr lang="en-GB" dirty="0"/>
              <a:t>df1 = </a:t>
            </a:r>
            <a:r>
              <a:rPr lang="en-GB" dirty="0" err="1"/>
              <a:t>pd.DataFrame</a:t>
            </a:r>
            <a:r>
              <a:rPr lang="en-GB" dirty="0"/>
              <a:t>({</a:t>
            </a:r>
          </a:p>
          <a:p>
            <a:r>
              <a:rPr lang="en-GB" dirty="0"/>
              <a:t>    'A': ['A0', 'A1', 'A2', 'A3'],</a:t>
            </a:r>
          </a:p>
          <a:p>
            <a:r>
              <a:rPr lang="en-GB" dirty="0"/>
              <a:t>    'B': ['B0', 'B1', 'B2', 'B3'],</a:t>
            </a:r>
          </a:p>
          <a:p>
            <a:r>
              <a:rPr lang="en-GB" dirty="0"/>
              <a:t>})</a:t>
            </a:r>
          </a:p>
          <a:p>
            <a:endParaRPr lang="en-GB" dirty="0"/>
          </a:p>
          <a:p>
            <a:r>
              <a:rPr lang="en-GB" dirty="0"/>
              <a:t>df2 = </a:t>
            </a:r>
            <a:r>
              <a:rPr lang="en-GB" dirty="0" err="1"/>
              <a:t>pd.DataFrame</a:t>
            </a:r>
            <a:r>
              <a:rPr lang="en-GB" dirty="0"/>
              <a:t>({</a:t>
            </a:r>
          </a:p>
          <a:p>
            <a:r>
              <a:rPr lang="en-GB" dirty="0"/>
              <a:t>    'A': ['A4', 'A5', 'A6', 'A7'],</a:t>
            </a:r>
          </a:p>
          <a:p>
            <a:r>
              <a:rPr lang="en-GB" dirty="0"/>
              <a:t>    'B': ['B4', 'B5', 'B6', 'B7'],</a:t>
            </a:r>
          </a:p>
          <a:p>
            <a:r>
              <a:rPr lang="en-GB" dirty="0"/>
              <a:t>})</a:t>
            </a:r>
          </a:p>
          <a:p>
            <a:endParaRPr lang="en-GB" dirty="0"/>
          </a:p>
          <a:p>
            <a:r>
              <a:rPr lang="en-GB" dirty="0"/>
              <a:t># </a:t>
            </a:r>
            <a:r>
              <a:rPr lang="en-GB" dirty="0" err="1"/>
              <a:t>Menggabungkan</a:t>
            </a:r>
            <a:r>
              <a:rPr lang="en-GB" dirty="0"/>
              <a:t> dataset </a:t>
            </a:r>
            <a:r>
              <a:rPr lang="en-GB" dirty="0" err="1"/>
              <a:t>secara</a:t>
            </a:r>
            <a:r>
              <a:rPr lang="en-GB" dirty="0"/>
              <a:t> </a:t>
            </a:r>
            <a:r>
              <a:rPr lang="en-GB" dirty="0" err="1"/>
              <a:t>vertikal</a:t>
            </a:r>
            <a:endParaRPr lang="en-GB" dirty="0"/>
          </a:p>
          <a:p>
            <a:r>
              <a:rPr lang="en-GB" dirty="0"/>
              <a:t>result = </a:t>
            </a:r>
            <a:r>
              <a:rPr lang="en-GB" dirty="0" err="1"/>
              <a:t>pd.concat</a:t>
            </a:r>
            <a:r>
              <a:rPr lang="en-GB" dirty="0"/>
              <a:t>([df1, df2], </a:t>
            </a:r>
            <a:r>
              <a:rPr lang="en-GB" dirty="0" err="1"/>
              <a:t>ignore_index</a:t>
            </a:r>
            <a:r>
              <a:rPr lang="en-GB" dirty="0"/>
              <a:t>=True)</a:t>
            </a:r>
          </a:p>
          <a:p>
            <a:r>
              <a:rPr lang="en-GB" dirty="0"/>
              <a:t>print(result)</a:t>
            </a:r>
          </a:p>
        </p:txBody>
      </p:sp>
      <p:sp>
        <p:nvSpPr>
          <p:cNvPr id="8" name="TextBox 7">
            <a:extLst>
              <a:ext uri="{FF2B5EF4-FFF2-40B4-BE49-F238E27FC236}">
                <a16:creationId xmlns:a16="http://schemas.microsoft.com/office/drawing/2014/main" id="{702F751D-C3DA-95B4-6104-CF2155932552}"/>
              </a:ext>
            </a:extLst>
          </p:cNvPr>
          <p:cNvSpPr txBox="1"/>
          <p:nvPr/>
        </p:nvSpPr>
        <p:spPr>
          <a:xfrm>
            <a:off x="5236029" y="4157735"/>
            <a:ext cx="6093822"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r>
              <a:rPr lang="en-GB" dirty="0"/>
              <a:t># </a:t>
            </a:r>
            <a:r>
              <a:rPr lang="en-GB" dirty="0" err="1"/>
              <a:t>Contoh</a:t>
            </a:r>
            <a:r>
              <a:rPr lang="en-GB" dirty="0"/>
              <a:t> data</a:t>
            </a:r>
          </a:p>
          <a:p>
            <a:pPr lvl="1"/>
            <a:r>
              <a:rPr lang="en-GB" dirty="0" err="1"/>
              <a:t>df</a:t>
            </a:r>
            <a:r>
              <a:rPr lang="en-GB" dirty="0"/>
              <a:t> = </a:t>
            </a:r>
            <a:r>
              <a:rPr lang="en-GB" dirty="0" err="1"/>
              <a:t>pd.DataFrame</a:t>
            </a:r>
            <a:r>
              <a:rPr lang="en-GB" dirty="0"/>
              <a:t>({</a:t>
            </a:r>
          </a:p>
          <a:p>
            <a:pPr lvl="1"/>
            <a:r>
              <a:rPr lang="en-GB" dirty="0"/>
              <a:t>    'id': [1, 2, 3],</a:t>
            </a:r>
          </a:p>
          <a:p>
            <a:pPr lvl="1"/>
            <a:r>
              <a:rPr lang="en-GB" dirty="0"/>
              <a:t>    'A': ['A0', 'A1', 'A2'],</a:t>
            </a:r>
          </a:p>
          <a:p>
            <a:pPr lvl="1"/>
            <a:r>
              <a:rPr lang="en-GB" dirty="0"/>
              <a:t>    'B': ['B0', 'B1', 'B2']</a:t>
            </a:r>
          </a:p>
          <a:p>
            <a:pPr lvl="1"/>
            <a:r>
              <a:rPr lang="en-GB" dirty="0"/>
              <a:t>})</a:t>
            </a:r>
          </a:p>
          <a:p>
            <a:pPr lvl="1"/>
            <a:endParaRPr lang="en-GB" dirty="0"/>
          </a:p>
          <a:p>
            <a:pPr lvl="1"/>
            <a:r>
              <a:rPr lang="en-GB" dirty="0"/>
              <a:t># </a:t>
            </a:r>
            <a:r>
              <a:rPr lang="en-GB" dirty="0" err="1"/>
              <a:t>Menggunakan</a:t>
            </a:r>
            <a:r>
              <a:rPr lang="en-GB" dirty="0"/>
              <a:t> melt</a:t>
            </a:r>
          </a:p>
          <a:p>
            <a:pPr lvl="1"/>
            <a:r>
              <a:rPr lang="en-GB" dirty="0"/>
              <a:t>melted = </a:t>
            </a:r>
            <a:r>
              <a:rPr lang="en-GB" dirty="0" err="1"/>
              <a:t>pd.melt</a:t>
            </a:r>
            <a:r>
              <a:rPr lang="en-GB" dirty="0"/>
              <a:t>(</a:t>
            </a:r>
            <a:r>
              <a:rPr lang="en-GB" dirty="0" err="1"/>
              <a:t>df</a:t>
            </a:r>
            <a:r>
              <a:rPr lang="en-GB" dirty="0"/>
              <a:t>, </a:t>
            </a:r>
            <a:r>
              <a:rPr lang="en-GB" dirty="0" err="1"/>
              <a:t>id_vars</a:t>
            </a:r>
            <a:r>
              <a:rPr lang="en-GB" dirty="0"/>
              <a:t>=['id'], </a:t>
            </a:r>
            <a:r>
              <a:rPr lang="en-GB" dirty="0" err="1"/>
              <a:t>value_vars</a:t>
            </a:r>
            <a:r>
              <a:rPr lang="en-GB" dirty="0"/>
              <a:t>=['A', 'B'])</a:t>
            </a:r>
          </a:p>
          <a:p>
            <a:pPr lvl="1"/>
            <a:r>
              <a:rPr lang="en-GB" dirty="0"/>
              <a:t>print(melted)</a:t>
            </a:r>
          </a:p>
        </p:txBody>
      </p:sp>
      <p:sp>
        <p:nvSpPr>
          <p:cNvPr id="10" name="TextBox 9">
            <a:extLst>
              <a:ext uri="{FF2B5EF4-FFF2-40B4-BE49-F238E27FC236}">
                <a16:creationId xmlns:a16="http://schemas.microsoft.com/office/drawing/2014/main" id="{6806FF2C-450A-6AD0-FD61-E794A376BBD5}"/>
              </a:ext>
            </a:extLst>
          </p:cNvPr>
          <p:cNvSpPr txBox="1"/>
          <p:nvPr/>
        </p:nvSpPr>
        <p:spPr>
          <a:xfrm>
            <a:off x="67492" y="4157735"/>
            <a:ext cx="5008546" cy="116955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 </a:t>
            </a:r>
            <a:r>
              <a:rPr lang="en-GB" dirty="0" err="1"/>
              <a:t>Menggunakan</a:t>
            </a:r>
            <a:r>
              <a:rPr lang="en-GB" dirty="0"/>
              <a:t> pivot pada data yang </a:t>
            </a:r>
            <a:r>
              <a:rPr lang="en-GB" dirty="0" err="1"/>
              <a:t>telah</a:t>
            </a:r>
            <a:r>
              <a:rPr lang="en-GB" dirty="0"/>
              <a:t> di-melt</a:t>
            </a:r>
          </a:p>
          <a:p>
            <a:endParaRPr lang="en-GB" dirty="0"/>
          </a:p>
          <a:p>
            <a:r>
              <a:rPr lang="en-GB" dirty="0"/>
              <a:t>pivoted = </a:t>
            </a:r>
            <a:r>
              <a:rPr lang="en-GB" dirty="0" err="1"/>
              <a:t>melted.pivot</a:t>
            </a:r>
            <a:r>
              <a:rPr lang="en-GB" dirty="0"/>
              <a:t>(index='id', columns='variable', values='value').</a:t>
            </a:r>
            <a:r>
              <a:rPr lang="en-GB" dirty="0" err="1"/>
              <a:t>reset_index</a:t>
            </a:r>
            <a:r>
              <a:rPr lang="en-GB" dirty="0"/>
              <a:t>()</a:t>
            </a:r>
          </a:p>
          <a:p>
            <a:r>
              <a:rPr lang="en-GB" dirty="0"/>
              <a:t>print(pivoted)</a:t>
            </a:r>
          </a:p>
        </p:txBody>
      </p:sp>
      <p:sp>
        <p:nvSpPr>
          <p:cNvPr id="4" name="TextBox 3">
            <a:extLst>
              <a:ext uri="{FF2B5EF4-FFF2-40B4-BE49-F238E27FC236}">
                <a16:creationId xmlns:a16="http://schemas.microsoft.com/office/drawing/2014/main" id="{3FA11B93-D52B-6BAF-F7FC-199DEFFC4C38}"/>
              </a:ext>
            </a:extLst>
          </p:cNvPr>
          <p:cNvSpPr txBox="1"/>
          <p:nvPr/>
        </p:nvSpPr>
        <p:spPr>
          <a:xfrm>
            <a:off x="8418786" y="541904"/>
            <a:ext cx="2751074" cy="307777"/>
          </a:xfrm>
          <a:prstGeom prst="rect">
            <a:avLst/>
          </a:prstGeom>
          <a:noFill/>
        </p:spPr>
        <p:txBody>
          <a:bodyPr wrap="none" rtlCol="0">
            <a:spAutoFit/>
          </a:bodyPr>
          <a:lstStyle/>
          <a:p>
            <a:r>
              <a:rPr lang="en-US" dirty="0"/>
              <a:t>MENGGABUNGKAN DATASET</a:t>
            </a:r>
            <a:endParaRPr lang="en-GB" dirty="0"/>
          </a:p>
        </p:txBody>
      </p:sp>
      <p:sp>
        <p:nvSpPr>
          <p:cNvPr id="5" name="TextBox 4">
            <a:extLst>
              <a:ext uri="{FF2B5EF4-FFF2-40B4-BE49-F238E27FC236}">
                <a16:creationId xmlns:a16="http://schemas.microsoft.com/office/drawing/2014/main" id="{9A674681-723C-746F-CA3B-A510D03DD0DC}"/>
              </a:ext>
            </a:extLst>
          </p:cNvPr>
          <p:cNvSpPr txBox="1"/>
          <p:nvPr/>
        </p:nvSpPr>
        <p:spPr>
          <a:xfrm>
            <a:off x="10507499" y="4157735"/>
            <a:ext cx="662361" cy="307777"/>
          </a:xfrm>
          <a:prstGeom prst="rect">
            <a:avLst/>
          </a:prstGeom>
          <a:noFill/>
        </p:spPr>
        <p:txBody>
          <a:bodyPr wrap="none" rtlCol="0">
            <a:spAutoFit/>
          </a:bodyPr>
          <a:lstStyle/>
          <a:p>
            <a:r>
              <a:rPr lang="en-US" dirty="0">
                <a:solidFill>
                  <a:schemeClr val="accent2"/>
                </a:solidFill>
              </a:rPr>
              <a:t>MELT</a:t>
            </a:r>
            <a:endParaRPr lang="en-GB" dirty="0">
              <a:solidFill>
                <a:schemeClr val="accent2"/>
              </a:solidFill>
            </a:endParaRPr>
          </a:p>
        </p:txBody>
      </p:sp>
      <p:sp>
        <p:nvSpPr>
          <p:cNvPr id="7" name="TextBox 6">
            <a:extLst>
              <a:ext uri="{FF2B5EF4-FFF2-40B4-BE49-F238E27FC236}">
                <a16:creationId xmlns:a16="http://schemas.microsoft.com/office/drawing/2014/main" id="{E2A32F95-59BE-E41E-2FF4-4BE8E88CDECC}"/>
              </a:ext>
            </a:extLst>
          </p:cNvPr>
          <p:cNvSpPr txBox="1"/>
          <p:nvPr/>
        </p:nvSpPr>
        <p:spPr>
          <a:xfrm>
            <a:off x="4227756" y="4187925"/>
            <a:ext cx="723275" cy="307777"/>
          </a:xfrm>
          <a:prstGeom prst="rect">
            <a:avLst/>
          </a:prstGeom>
          <a:noFill/>
        </p:spPr>
        <p:txBody>
          <a:bodyPr wrap="none" rtlCol="0">
            <a:spAutoFit/>
          </a:bodyPr>
          <a:lstStyle/>
          <a:p>
            <a:r>
              <a:rPr lang="en-US" dirty="0">
                <a:solidFill>
                  <a:schemeClr val="accent2"/>
                </a:solidFill>
              </a:rPr>
              <a:t>PIVOT</a:t>
            </a:r>
            <a:endParaRPr lang="en-GB" dirty="0">
              <a:solidFill>
                <a:schemeClr val="accent2"/>
              </a:solidFill>
            </a:endParaRPr>
          </a:p>
        </p:txBody>
      </p:sp>
    </p:spTree>
    <p:extLst>
      <p:ext uri="{BB962C8B-B14F-4D97-AF65-F5344CB8AC3E}">
        <p14:creationId xmlns:p14="http://schemas.microsoft.com/office/powerpoint/2010/main" val="2937442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88511B-6AA1-C484-2CD9-55477811C3E7}"/>
              </a:ext>
            </a:extLst>
          </p:cNvPr>
          <p:cNvPicPr>
            <a:picLocks noChangeAspect="1"/>
          </p:cNvPicPr>
          <p:nvPr/>
        </p:nvPicPr>
        <p:blipFill>
          <a:blip r:embed="rId2"/>
          <a:stretch>
            <a:fillRect/>
          </a:stretch>
        </p:blipFill>
        <p:spPr>
          <a:xfrm>
            <a:off x="1816261" y="2395156"/>
            <a:ext cx="7772400" cy="1651000"/>
          </a:xfrm>
          <a:prstGeom prst="rect">
            <a:avLst/>
          </a:prstGeom>
        </p:spPr>
      </p:pic>
    </p:spTree>
    <p:extLst>
      <p:ext uri="{BB962C8B-B14F-4D97-AF65-F5344CB8AC3E}">
        <p14:creationId xmlns:p14="http://schemas.microsoft.com/office/powerpoint/2010/main" val="2521252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612B16-982A-D75F-E701-B0D78405FA33}"/>
              </a:ext>
            </a:extLst>
          </p:cNvPr>
          <p:cNvPicPr>
            <a:picLocks noChangeAspect="1"/>
          </p:cNvPicPr>
          <p:nvPr/>
        </p:nvPicPr>
        <p:blipFill>
          <a:blip r:embed="rId2"/>
          <a:stretch>
            <a:fillRect/>
          </a:stretch>
        </p:blipFill>
        <p:spPr>
          <a:xfrm>
            <a:off x="937549" y="559758"/>
            <a:ext cx="9951391" cy="5250734"/>
          </a:xfrm>
          <a:prstGeom prst="rect">
            <a:avLst/>
          </a:prstGeom>
        </p:spPr>
      </p:pic>
    </p:spTree>
    <p:extLst>
      <p:ext uri="{BB962C8B-B14F-4D97-AF65-F5344CB8AC3E}">
        <p14:creationId xmlns:p14="http://schemas.microsoft.com/office/powerpoint/2010/main" val="72938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a:p>
            <a:pPr marL="114300" indent="0">
              <a:buNone/>
            </a:pP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GB" sz="1000" dirty="0" err="1"/>
              <a:t>melted_df</a:t>
            </a:r>
            <a:r>
              <a:rPr lang="en-GB" sz="1000" dirty="0"/>
              <a:t> = </a:t>
            </a:r>
            <a:r>
              <a:rPr lang="en-GB" sz="1000" dirty="0" err="1"/>
              <a:t>df.melt</a:t>
            </a:r>
            <a:r>
              <a:rPr lang="en-GB" sz="1000" dirty="0"/>
              <a:t>(</a:t>
            </a:r>
            <a:r>
              <a:rPr lang="en-GB" sz="1000" dirty="0" err="1"/>
              <a:t>id_vars</a:t>
            </a:r>
            <a:r>
              <a:rPr lang="en-GB" sz="1000" dirty="0"/>
              <a:t>=['Day'], </a:t>
            </a:r>
            <a:r>
              <a:rPr lang="en-GB" sz="1000" dirty="0" err="1"/>
              <a:t>value_vars</a:t>
            </a:r>
            <a:r>
              <a:rPr lang="en-GB" sz="1000" dirty="0"/>
              <a:t>=['Temperature', 'Wind'], </a:t>
            </a:r>
          </a:p>
          <a:p>
            <a:pPr marL="114300" indent="0">
              <a:buFont typeface="Arial"/>
              <a:buNone/>
            </a:pPr>
            <a:r>
              <a:rPr lang="en-GB" sz="1000" dirty="0"/>
              <a:t>                    </a:t>
            </a:r>
            <a:r>
              <a:rPr lang="en-GB" sz="1000" dirty="0" err="1"/>
              <a:t>var_name</a:t>
            </a:r>
            <a:r>
              <a:rPr lang="en-GB" sz="1000" dirty="0"/>
              <a:t>='Variable', </a:t>
            </a:r>
            <a:r>
              <a:rPr lang="en-GB" sz="1000" dirty="0" err="1"/>
              <a:t>value_name</a:t>
            </a:r>
            <a:r>
              <a:rPr lang="en-GB" sz="1000" dirty="0"/>
              <a:t>='Value')</a:t>
            </a:r>
          </a:p>
          <a:p>
            <a:pPr marL="114300" indent="0">
              <a:buFont typeface="Arial"/>
              <a:buNone/>
            </a:pPr>
            <a:endParaRPr lang="en-GB" sz="1000" dirty="0"/>
          </a:p>
          <a:p>
            <a:pPr marL="114300" indent="0">
              <a:buFont typeface="Arial"/>
              <a:buNone/>
            </a:pPr>
            <a:r>
              <a:rPr lang="en-GB" sz="1000" dirty="0"/>
              <a:t>print(</a:t>
            </a:r>
            <a:r>
              <a:rPr lang="en-GB" sz="1000" dirty="0" err="1"/>
              <a:t>melted_df</a:t>
            </a:r>
            <a:r>
              <a:rPr lang="en-GB" sz="1000" dirty="0"/>
              <a:t>)</a:t>
            </a:r>
          </a:p>
          <a:p>
            <a:pPr marL="114300" indent="0">
              <a:buFont typeface="Arial"/>
              <a:buNone/>
            </a:pPr>
            <a:endParaRPr lang="en-GB" sz="1000" dirty="0"/>
          </a:p>
          <a:p>
            <a:pPr marL="114300" indent="0">
              <a:buFont typeface="Arial"/>
              <a:buNone/>
            </a:pPr>
            <a:endParaRPr lang="en-GB" sz="1000" dirty="0"/>
          </a:p>
          <a:p>
            <a:pPr marL="114300" indent="0">
              <a:buFont typeface="Arial"/>
              <a:buNone/>
            </a:pPr>
            <a:r>
              <a:rPr lang="en-US" sz="1000" dirty="0"/>
              <a:t> Day     Variable  Value</a:t>
            </a:r>
          </a:p>
          <a:p>
            <a:pPr marL="114300" indent="0">
              <a:buFont typeface="Arial"/>
              <a:buNone/>
            </a:pPr>
            <a:r>
              <a:rPr lang="en-US" sz="1000" dirty="0"/>
              <a:t>0  Mon  Temperature     22</a:t>
            </a:r>
          </a:p>
          <a:p>
            <a:pPr marL="114300" indent="0">
              <a:buFont typeface="Arial"/>
              <a:buNone/>
            </a:pPr>
            <a:r>
              <a:rPr lang="en-US" sz="1000" dirty="0"/>
              <a:t>1  Tue  Temperature     23</a:t>
            </a:r>
          </a:p>
          <a:p>
            <a:pPr marL="114300" indent="0">
              <a:buFont typeface="Arial"/>
              <a:buNone/>
            </a:pPr>
            <a:r>
              <a:rPr lang="en-US" sz="1000" dirty="0"/>
              <a:t>2  Mon         Wind     10</a:t>
            </a:r>
          </a:p>
          <a:p>
            <a:pPr marL="114300" indent="0">
              <a:buFont typeface="Arial"/>
              <a:buNone/>
            </a:pPr>
            <a:r>
              <a:rPr lang="en-US" sz="1000" dirty="0"/>
              <a:t>3  Tue         Wind     15</a:t>
            </a:r>
            <a:endParaRPr lang="en-GB" sz="1000" dirty="0"/>
          </a:p>
        </p:txBody>
      </p:sp>
    </p:spTree>
    <p:extLst>
      <p:ext uri="{BB962C8B-B14F-4D97-AF65-F5344CB8AC3E}">
        <p14:creationId xmlns:p14="http://schemas.microsoft.com/office/powerpoint/2010/main" val="374693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0879AE-21D8-59EC-AE52-161BAF33339B}"/>
              </a:ext>
            </a:extLst>
          </p:cNvPr>
          <p:cNvPicPr>
            <a:picLocks noChangeAspect="1"/>
          </p:cNvPicPr>
          <p:nvPr/>
        </p:nvPicPr>
        <p:blipFill>
          <a:blip r:embed="rId3"/>
          <a:stretch>
            <a:fillRect/>
          </a:stretch>
        </p:blipFill>
        <p:spPr>
          <a:xfrm>
            <a:off x="911866" y="811272"/>
            <a:ext cx="10368268" cy="4779299"/>
          </a:xfrm>
          <a:prstGeom prst="rect">
            <a:avLst/>
          </a:prstGeom>
        </p:spPr>
      </p:pic>
    </p:spTree>
    <p:extLst>
      <p:ext uri="{BB962C8B-B14F-4D97-AF65-F5344CB8AC3E}">
        <p14:creationId xmlns:p14="http://schemas.microsoft.com/office/powerpoint/2010/main" val="2327185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stacked_df</a:t>
            </a:r>
            <a:r>
              <a:rPr lang="en-US" sz="1000" dirty="0"/>
              <a:t> = </a:t>
            </a:r>
            <a:r>
              <a:rPr lang="en-US" sz="1000" dirty="0" err="1"/>
              <a:t>df.set_index</a:t>
            </a:r>
            <a:r>
              <a:rPr lang="en-US" sz="1000" dirty="0"/>
              <a:t>('Day').stack()</a:t>
            </a:r>
          </a:p>
          <a:p>
            <a:pPr marL="114300" indent="0">
              <a:buFont typeface="Arial"/>
              <a:buNone/>
            </a:pPr>
            <a:r>
              <a:rPr lang="en-US" sz="1000" dirty="0"/>
              <a:t>print(</a:t>
            </a:r>
            <a:r>
              <a:rPr lang="en-US" sz="1000" dirty="0" err="1"/>
              <a:t>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6" name="Picture 5">
            <a:extLst>
              <a:ext uri="{FF2B5EF4-FFF2-40B4-BE49-F238E27FC236}">
                <a16:creationId xmlns:a16="http://schemas.microsoft.com/office/drawing/2014/main" id="{C5B77C2E-EFE8-75D8-F749-C43637FEAF2F}"/>
              </a:ext>
            </a:extLst>
          </p:cNvPr>
          <p:cNvPicPr>
            <a:picLocks noChangeAspect="1"/>
          </p:cNvPicPr>
          <p:nvPr/>
        </p:nvPicPr>
        <p:blipFill>
          <a:blip r:embed="rId3"/>
          <a:stretch>
            <a:fillRect/>
          </a:stretch>
        </p:blipFill>
        <p:spPr>
          <a:xfrm>
            <a:off x="7772799" y="2047718"/>
            <a:ext cx="1733792" cy="1000265"/>
          </a:xfrm>
          <a:prstGeom prst="rect">
            <a:avLst/>
          </a:prstGeom>
        </p:spPr>
      </p:pic>
    </p:spTree>
    <p:extLst>
      <p:ext uri="{BB962C8B-B14F-4D97-AF65-F5344CB8AC3E}">
        <p14:creationId xmlns:p14="http://schemas.microsoft.com/office/powerpoint/2010/main" val="3866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2D342-7DEF-7138-F97D-1484791DF3C2}"/>
              </a:ext>
            </a:extLst>
          </p:cNvPr>
          <p:cNvPicPr>
            <a:picLocks noChangeAspect="1"/>
          </p:cNvPicPr>
          <p:nvPr/>
        </p:nvPicPr>
        <p:blipFill>
          <a:blip r:embed="rId3"/>
          <a:stretch>
            <a:fillRect/>
          </a:stretch>
        </p:blipFill>
        <p:spPr>
          <a:xfrm>
            <a:off x="558799" y="768350"/>
            <a:ext cx="9963483" cy="4787498"/>
          </a:xfrm>
          <a:prstGeom prst="rect">
            <a:avLst/>
          </a:prstGeom>
        </p:spPr>
      </p:pic>
    </p:spTree>
    <p:extLst>
      <p:ext uri="{BB962C8B-B14F-4D97-AF65-F5344CB8AC3E}">
        <p14:creationId xmlns:p14="http://schemas.microsoft.com/office/powerpoint/2010/main" val="2538112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1CFBCF-4CF6-F155-929D-F6D950BD70B1}"/>
              </a:ext>
            </a:extLst>
          </p:cNvPr>
          <p:cNvPicPr>
            <a:picLocks noChangeAspect="1"/>
          </p:cNvPicPr>
          <p:nvPr/>
        </p:nvPicPr>
        <p:blipFill>
          <a:blip r:embed="rId2"/>
          <a:stretch>
            <a:fillRect/>
          </a:stretch>
        </p:blipFill>
        <p:spPr>
          <a:xfrm>
            <a:off x="780081" y="761808"/>
            <a:ext cx="10573719" cy="4967400"/>
          </a:xfrm>
          <a:prstGeom prst="rect">
            <a:avLst/>
          </a:prstGeom>
        </p:spPr>
      </p:pic>
    </p:spTree>
    <p:extLst>
      <p:ext uri="{BB962C8B-B14F-4D97-AF65-F5344CB8AC3E}">
        <p14:creationId xmlns:p14="http://schemas.microsoft.com/office/powerpoint/2010/main" val="3823750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'Tue'],</a:t>
            </a:r>
          </a:p>
          <a:p>
            <a:pPr marL="114300" indent="0">
              <a:buNone/>
            </a:pPr>
            <a:r>
              <a:rPr lang="en-GB" sz="1000" dirty="0"/>
              <a:t>    'Temperature': [22, 23],</a:t>
            </a:r>
          </a:p>
          <a:p>
            <a:pPr marL="114300" indent="0">
              <a:buNone/>
            </a:pPr>
            <a:r>
              <a:rPr lang="en-GB" sz="1000" dirty="0"/>
              <a:t>    'Wind': [10,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Temperature  Wind</a:t>
            </a:r>
          </a:p>
          <a:p>
            <a:pPr marL="114300" indent="0">
              <a:buNone/>
            </a:pPr>
            <a:r>
              <a:rPr lang="en-US" sz="1000" dirty="0"/>
              <a:t>0  Mon           22    10</a:t>
            </a:r>
          </a:p>
          <a:p>
            <a:pPr marL="114300" indent="0">
              <a:buNone/>
            </a:pPr>
            <a:r>
              <a:rPr lang="en-US" sz="1000" dirty="0"/>
              <a:t>1  Tue           23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unstacked_df</a:t>
            </a:r>
            <a:r>
              <a:rPr lang="en-US" sz="1000" dirty="0"/>
              <a:t> = </a:t>
            </a:r>
            <a:r>
              <a:rPr lang="en-US" sz="1000" dirty="0" err="1"/>
              <a:t>stacked_df.unstack</a:t>
            </a:r>
            <a:r>
              <a:rPr lang="en-US" sz="1000" dirty="0"/>
              <a:t>()</a:t>
            </a:r>
          </a:p>
          <a:p>
            <a:pPr marL="114300" indent="0">
              <a:buFont typeface="Arial"/>
              <a:buNone/>
            </a:pPr>
            <a:r>
              <a:rPr lang="en-US" sz="1000" dirty="0"/>
              <a:t>print(</a:t>
            </a:r>
            <a:r>
              <a:rPr lang="en-US" sz="1000" dirty="0" err="1"/>
              <a:t>unstacked_df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spTree>
    <p:extLst>
      <p:ext uri="{BB962C8B-B14F-4D97-AF65-F5344CB8AC3E}">
        <p14:creationId xmlns:p14="http://schemas.microsoft.com/office/powerpoint/2010/main" val="163703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34AF64-9807-82C0-67E7-1C8C8024E334}"/>
              </a:ext>
            </a:extLst>
          </p:cNvPr>
          <p:cNvPicPr>
            <a:picLocks noChangeAspect="1"/>
          </p:cNvPicPr>
          <p:nvPr/>
        </p:nvPicPr>
        <p:blipFill>
          <a:blip r:embed="rId3"/>
          <a:stretch>
            <a:fillRect/>
          </a:stretch>
        </p:blipFill>
        <p:spPr>
          <a:xfrm>
            <a:off x="596899" y="1041400"/>
            <a:ext cx="10770863" cy="4676494"/>
          </a:xfrm>
          <a:prstGeom prst="rect">
            <a:avLst/>
          </a:prstGeom>
        </p:spPr>
      </p:pic>
    </p:spTree>
    <p:extLst>
      <p:ext uri="{BB962C8B-B14F-4D97-AF65-F5344CB8AC3E}">
        <p14:creationId xmlns:p14="http://schemas.microsoft.com/office/powerpoint/2010/main" val="941520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CD57-D254-7873-F5E9-FDAC3274074B}"/>
              </a:ext>
            </a:extLst>
          </p:cNvPr>
          <p:cNvSpPr>
            <a:spLocks noGrp="1"/>
          </p:cNvSpPr>
          <p:nvPr>
            <p:ph type="title"/>
          </p:nvPr>
        </p:nvSpPr>
        <p:spPr/>
        <p:txBody>
          <a:bodyPr>
            <a:normAutofit/>
          </a:bodyPr>
          <a:lstStyle/>
          <a:p>
            <a:r>
              <a:rPr lang="en-US" sz="3200" dirty="0" err="1"/>
              <a:t>Contoh</a:t>
            </a:r>
            <a:r>
              <a:rPr lang="en-US" sz="3200" dirty="0"/>
              <a:t>:</a:t>
            </a:r>
            <a:endParaRPr lang="en-GB" sz="3200" dirty="0"/>
          </a:p>
        </p:txBody>
      </p:sp>
      <p:sp>
        <p:nvSpPr>
          <p:cNvPr id="3" name="Text Placeholder 2">
            <a:extLst>
              <a:ext uri="{FF2B5EF4-FFF2-40B4-BE49-F238E27FC236}">
                <a16:creationId xmlns:a16="http://schemas.microsoft.com/office/drawing/2014/main" id="{197F1117-C97C-D16F-DEC7-31BD0362CCFE}"/>
              </a:ext>
            </a:extLst>
          </p:cNvPr>
          <p:cNvSpPr>
            <a:spLocks noGrp="1"/>
          </p:cNvSpPr>
          <p:nvPr>
            <p:ph type="body" idx="1"/>
          </p:nvPr>
        </p:nvSpPr>
        <p:spPr>
          <a:xfrm>
            <a:off x="838201" y="1825625"/>
            <a:ext cx="4215938" cy="2679873"/>
          </a:xfrm>
          <a:ln>
            <a:solidFill>
              <a:srgbClr val="FF0000"/>
            </a:solidFill>
          </a:ln>
        </p:spPr>
        <p:txBody>
          <a:bodyPr numCol="2">
            <a:normAutofit/>
          </a:bodyPr>
          <a:lstStyle/>
          <a:p>
            <a:pPr marL="114300" indent="0">
              <a:buNone/>
            </a:pPr>
            <a:r>
              <a:rPr lang="en-GB" sz="1000" dirty="0"/>
              <a:t>import pandas as pd</a:t>
            </a:r>
          </a:p>
          <a:p>
            <a:pPr marL="114300" indent="0">
              <a:buNone/>
            </a:pPr>
            <a:endParaRPr lang="en-GB" sz="1000" dirty="0"/>
          </a:p>
          <a:p>
            <a:pPr marL="114300" indent="0">
              <a:buNone/>
            </a:pPr>
            <a:r>
              <a:rPr lang="en-GB" sz="1000" dirty="0" err="1"/>
              <a:t>df</a:t>
            </a:r>
            <a:r>
              <a:rPr lang="en-GB" sz="1000" dirty="0"/>
              <a:t> = </a:t>
            </a:r>
            <a:r>
              <a:rPr lang="en-GB" sz="1000" dirty="0" err="1"/>
              <a:t>pd.DataFrame</a:t>
            </a:r>
            <a:r>
              <a:rPr lang="en-GB" sz="1000" dirty="0"/>
              <a:t>({</a:t>
            </a:r>
          </a:p>
          <a:p>
            <a:pPr marL="114300" indent="0">
              <a:buNone/>
            </a:pPr>
            <a:r>
              <a:rPr lang="en-GB" sz="1000" dirty="0"/>
              <a:t>    'Day': ['Mon', 'Mon', 'Tue', 'Tue'],</a:t>
            </a:r>
          </a:p>
          <a:p>
            <a:pPr marL="114300" indent="0">
              <a:buNone/>
            </a:pPr>
            <a:r>
              <a:rPr lang="en-GB" sz="1000" dirty="0"/>
              <a:t>    'Variable': ['Temperature', 'Wind', 'Temperature', 'Wind'],</a:t>
            </a:r>
          </a:p>
          <a:p>
            <a:pPr marL="114300" indent="0">
              <a:buNone/>
            </a:pPr>
            <a:r>
              <a:rPr lang="en-GB" sz="1000" dirty="0"/>
              <a:t>    'Value': [22, 10, 23, 15]</a:t>
            </a:r>
          </a:p>
          <a:p>
            <a:pPr marL="114300" indent="0">
              <a:buNone/>
            </a:pPr>
            <a:r>
              <a:rPr lang="en-GB" sz="1000" dirty="0"/>
              <a:t>})</a:t>
            </a:r>
          </a:p>
          <a:p>
            <a:pPr marL="114300" indent="0">
              <a:buNone/>
            </a:pPr>
            <a:r>
              <a:rPr lang="en-GB" sz="1000" dirty="0"/>
              <a:t>print(</a:t>
            </a:r>
            <a:r>
              <a:rPr lang="en-GB" sz="1000" dirty="0" err="1"/>
              <a:t>df</a:t>
            </a:r>
            <a:r>
              <a:rPr lang="en-GB" sz="1000" dirty="0"/>
              <a:t>)</a:t>
            </a:r>
          </a:p>
          <a:p>
            <a:pPr marL="114300" indent="0">
              <a:buNone/>
            </a:pPr>
            <a:r>
              <a:rPr lang="en-US" sz="1000" dirty="0"/>
              <a:t> Day     Variable  Value</a:t>
            </a:r>
          </a:p>
          <a:p>
            <a:pPr marL="114300" indent="0">
              <a:buNone/>
            </a:pPr>
            <a:r>
              <a:rPr lang="en-US" sz="1000" dirty="0"/>
              <a:t>0  Mon  Temperature     22</a:t>
            </a:r>
          </a:p>
          <a:p>
            <a:pPr marL="114300" indent="0">
              <a:buNone/>
            </a:pPr>
            <a:r>
              <a:rPr lang="en-US" sz="1000" dirty="0"/>
              <a:t>1  Mon         Wind     10</a:t>
            </a:r>
          </a:p>
          <a:p>
            <a:pPr marL="114300" indent="0">
              <a:buNone/>
            </a:pPr>
            <a:r>
              <a:rPr lang="en-US" sz="1000" dirty="0"/>
              <a:t>2  Tue  Temperature     23</a:t>
            </a:r>
          </a:p>
          <a:p>
            <a:pPr marL="114300" indent="0">
              <a:buNone/>
            </a:pPr>
            <a:r>
              <a:rPr lang="en-US" sz="1000" dirty="0"/>
              <a:t>3  Tue         Wind     15</a:t>
            </a:r>
            <a:endParaRPr lang="en-GB" sz="1000" dirty="0"/>
          </a:p>
        </p:txBody>
      </p:sp>
      <p:sp>
        <p:nvSpPr>
          <p:cNvPr id="4" name="Text Placeholder 2">
            <a:extLst>
              <a:ext uri="{FF2B5EF4-FFF2-40B4-BE49-F238E27FC236}">
                <a16:creationId xmlns:a16="http://schemas.microsoft.com/office/drawing/2014/main" id="{94FDCC7F-482C-CBFF-6F0D-B3367FCFE576}"/>
              </a:ext>
            </a:extLst>
          </p:cNvPr>
          <p:cNvSpPr txBox="1">
            <a:spLocks/>
          </p:cNvSpPr>
          <p:nvPr/>
        </p:nvSpPr>
        <p:spPr>
          <a:xfrm>
            <a:off x="5479474" y="1825625"/>
            <a:ext cx="4215938" cy="2679873"/>
          </a:xfrm>
          <a:prstGeom prst="rect">
            <a:avLst/>
          </a:prstGeom>
          <a:noFill/>
          <a:ln>
            <a:solidFill>
              <a:srgbClr val="FF0000"/>
            </a:solid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110000"/>
              </a:lnSpc>
              <a:spcBef>
                <a:spcPts val="1000"/>
              </a:spcBef>
              <a:spcAft>
                <a:spcPts val="0"/>
              </a:spcAft>
              <a:buClr>
                <a:srgbClr val="0A0A0A"/>
              </a:buClr>
              <a:buSzPts val="1800"/>
              <a:buFont typeface="Arial"/>
              <a:buChar char="•"/>
              <a:defRPr sz="2800" b="0" i="0" u="none" strike="noStrike" cap="none">
                <a:solidFill>
                  <a:srgbClr val="0A0A0A"/>
                </a:solidFill>
                <a:latin typeface="Roboto"/>
                <a:ea typeface="Roboto"/>
                <a:cs typeface="Roboto"/>
                <a:sym typeface="Roboto"/>
              </a:defRPr>
            </a:lvl1pPr>
            <a:lvl2pPr marL="914400" marR="0" lvl="1" indent="-342900" algn="l" rtl="0">
              <a:lnSpc>
                <a:spcPct val="110000"/>
              </a:lnSpc>
              <a:spcBef>
                <a:spcPts val="500"/>
              </a:spcBef>
              <a:spcAft>
                <a:spcPts val="0"/>
              </a:spcAft>
              <a:buClr>
                <a:srgbClr val="0A0A0A"/>
              </a:buClr>
              <a:buSzPts val="1800"/>
              <a:buFont typeface="Arial"/>
              <a:buChar char="•"/>
              <a:defRPr sz="2400" b="0" i="0" u="none" strike="noStrike" cap="none">
                <a:solidFill>
                  <a:srgbClr val="0A0A0A"/>
                </a:solidFill>
                <a:latin typeface="Roboto"/>
                <a:ea typeface="Roboto"/>
                <a:cs typeface="Roboto"/>
                <a:sym typeface="Roboto"/>
              </a:defRPr>
            </a:lvl2pPr>
            <a:lvl3pPr marL="1371600" marR="0" lvl="2" indent="-342900" algn="l" rtl="0">
              <a:lnSpc>
                <a:spcPct val="110000"/>
              </a:lnSpc>
              <a:spcBef>
                <a:spcPts val="500"/>
              </a:spcBef>
              <a:spcAft>
                <a:spcPts val="0"/>
              </a:spcAft>
              <a:buClr>
                <a:srgbClr val="0A0A0A"/>
              </a:buClr>
              <a:buSzPts val="1800"/>
              <a:buFont typeface="Arial"/>
              <a:buChar char="•"/>
              <a:defRPr sz="2000" b="0" i="0" u="none" strike="noStrike" cap="none">
                <a:solidFill>
                  <a:srgbClr val="0A0A0A"/>
                </a:solidFill>
                <a:latin typeface="Roboto"/>
                <a:ea typeface="Roboto"/>
                <a:cs typeface="Roboto"/>
                <a:sym typeface="Roboto"/>
              </a:defRPr>
            </a:lvl3pPr>
            <a:lvl4pPr marL="1828800" marR="0" lvl="3"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4pPr>
            <a:lvl5pPr marL="2286000" marR="0" lvl="4" indent="-342900" algn="l" rtl="0">
              <a:lnSpc>
                <a:spcPct val="110000"/>
              </a:lnSpc>
              <a:spcBef>
                <a:spcPts val="500"/>
              </a:spcBef>
              <a:spcAft>
                <a:spcPts val="0"/>
              </a:spcAft>
              <a:buClr>
                <a:srgbClr val="0A0A0A"/>
              </a:buClr>
              <a:buSzPts val="1800"/>
              <a:buFont typeface="Arial"/>
              <a:buChar char="•"/>
              <a:defRPr sz="1800" b="0" i="0" u="none" strike="noStrike" cap="none">
                <a:solidFill>
                  <a:srgbClr val="0A0A0A"/>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000" dirty="0" err="1"/>
              <a:t>pivoted_df</a:t>
            </a:r>
            <a:r>
              <a:rPr lang="en-US" sz="1000" dirty="0"/>
              <a:t> = </a:t>
            </a:r>
            <a:r>
              <a:rPr lang="en-US" sz="1000" dirty="0" err="1"/>
              <a:t>df.pivot</a:t>
            </a:r>
            <a:r>
              <a:rPr lang="en-US" sz="1000" dirty="0"/>
              <a:t>(index='Day', columns='Variable', values='Value')</a:t>
            </a:r>
          </a:p>
          <a:p>
            <a:pPr marL="114300" indent="0">
              <a:buFont typeface="Arial"/>
              <a:buNone/>
            </a:pPr>
            <a:r>
              <a:rPr lang="en-US" sz="1000" dirty="0"/>
              <a:t>print(</a:t>
            </a:r>
            <a:r>
              <a:rPr lang="en-US" sz="1000" dirty="0" err="1"/>
              <a:t>pivoted_df</a:t>
            </a:r>
            <a:r>
              <a:rPr lang="en-US" sz="1000" dirty="0"/>
              <a:t>)</a:t>
            </a:r>
          </a:p>
          <a:p>
            <a:pPr marL="114300" indent="0">
              <a:buFont typeface="Arial"/>
              <a:buNone/>
            </a:pPr>
            <a:endParaRPr lang="en-GB"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a:p>
            <a:pPr marL="114300" indent="0">
              <a:buFont typeface="Arial"/>
              <a:buNone/>
            </a:pPr>
            <a:endParaRPr lang="en-US" sz="1000" dirty="0"/>
          </a:p>
        </p:txBody>
      </p:sp>
      <p:pic>
        <p:nvPicPr>
          <p:cNvPr id="7" name="Picture 6">
            <a:extLst>
              <a:ext uri="{FF2B5EF4-FFF2-40B4-BE49-F238E27FC236}">
                <a16:creationId xmlns:a16="http://schemas.microsoft.com/office/drawing/2014/main" id="{B35318B9-4EF2-8A04-9280-66DFCB6CCB16}"/>
              </a:ext>
            </a:extLst>
          </p:cNvPr>
          <p:cNvPicPr>
            <a:picLocks noChangeAspect="1"/>
          </p:cNvPicPr>
          <p:nvPr/>
        </p:nvPicPr>
        <p:blipFill>
          <a:blip r:embed="rId3"/>
          <a:stretch>
            <a:fillRect/>
          </a:stretch>
        </p:blipFill>
        <p:spPr>
          <a:xfrm>
            <a:off x="7720495" y="2109913"/>
            <a:ext cx="1771897" cy="676369"/>
          </a:xfrm>
          <a:prstGeom prst="rect">
            <a:avLst/>
          </a:prstGeom>
        </p:spPr>
      </p:pic>
      <p:pic>
        <p:nvPicPr>
          <p:cNvPr id="6" name="Picture 5">
            <a:extLst>
              <a:ext uri="{FF2B5EF4-FFF2-40B4-BE49-F238E27FC236}">
                <a16:creationId xmlns:a16="http://schemas.microsoft.com/office/drawing/2014/main" id="{62BAAD89-B60A-21BE-E073-587995B28DC7}"/>
              </a:ext>
            </a:extLst>
          </p:cNvPr>
          <p:cNvPicPr>
            <a:picLocks noChangeAspect="1"/>
          </p:cNvPicPr>
          <p:nvPr/>
        </p:nvPicPr>
        <p:blipFill>
          <a:blip r:embed="rId4"/>
          <a:stretch>
            <a:fillRect/>
          </a:stretch>
        </p:blipFill>
        <p:spPr>
          <a:xfrm>
            <a:off x="5624703" y="3165561"/>
            <a:ext cx="2095792" cy="714475"/>
          </a:xfrm>
          <a:prstGeom prst="rect">
            <a:avLst/>
          </a:prstGeom>
        </p:spPr>
      </p:pic>
    </p:spTree>
    <p:extLst>
      <p:ext uri="{BB962C8B-B14F-4D97-AF65-F5344CB8AC3E}">
        <p14:creationId xmlns:p14="http://schemas.microsoft.com/office/powerpoint/2010/main" val="237646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D5FC7-2363-73F3-EB8A-F18F79632DFF}"/>
              </a:ext>
            </a:extLst>
          </p:cNvPr>
          <p:cNvPicPr>
            <a:picLocks noChangeAspect="1"/>
          </p:cNvPicPr>
          <p:nvPr/>
        </p:nvPicPr>
        <p:blipFill>
          <a:blip r:embed="rId2"/>
          <a:stretch>
            <a:fillRect/>
          </a:stretch>
        </p:blipFill>
        <p:spPr>
          <a:xfrm>
            <a:off x="494575" y="2441455"/>
            <a:ext cx="11431479" cy="1702282"/>
          </a:xfrm>
          <a:prstGeom prst="rect">
            <a:avLst/>
          </a:prstGeom>
        </p:spPr>
      </p:pic>
    </p:spTree>
    <p:extLst>
      <p:ext uri="{BB962C8B-B14F-4D97-AF65-F5344CB8AC3E}">
        <p14:creationId xmlns:p14="http://schemas.microsoft.com/office/powerpoint/2010/main" val="428292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0A3311-2011-46A3-2452-E310A4F77C5C}"/>
              </a:ext>
            </a:extLst>
          </p:cNvPr>
          <p:cNvPicPr>
            <a:picLocks noChangeAspect="1"/>
          </p:cNvPicPr>
          <p:nvPr/>
        </p:nvPicPr>
        <p:blipFill>
          <a:blip r:embed="rId2"/>
          <a:stretch>
            <a:fillRect/>
          </a:stretch>
        </p:blipFill>
        <p:spPr>
          <a:xfrm>
            <a:off x="749300" y="450850"/>
            <a:ext cx="9102710" cy="5070274"/>
          </a:xfrm>
          <a:prstGeom prst="rect">
            <a:avLst/>
          </a:prstGeom>
        </p:spPr>
      </p:pic>
    </p:spTree>
    <p:extLst>
      <p:ext uri="{BB962C8B-B14F-4D97-AF65-F5344CB8AC3E}">
        <p14:creationId xmlns:p14="http://schemas.microsoft.com/office/powerpoint/2010/main" val="108972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29902A-C471-2311-034E-B515EB21714E}"/>
              </a:ext>
            </a:extLst>
          </p:cNvPr>
          <p:cNvPicPr>
            <a:picLocks noChangeAspect="1"/>
          </p:cNvPicPr>
          <p:nvPr/>
        </p:nvPicPr>
        <p:blipFill>
          <a:blip r:embed="rId3"/>
          <a:stretch>
            <a:fillRect/>
          </a:stretch>
        </p:blipFill>
        <p:spPr>
          <a:xfrm>
            <a:off x="1270142" y="758694"/>
            <a:ext cx="2057687" cy="2543530"/>
          </a:xfrm>
          <a:prstGeom prst="rect">
            <a:avLst/>
          </a:prstGeom>
        </p:spPr>
      </p:pic>
      <p:sp>
        <p:nvSpPr>
          <p:cNvPr id="7" name="TextBox 6">
            <a:extLst>
              <a:ext uri="{FF2B5EF4-FFF2-40B4-BE49-F238E27FC236}">
                <a16:creationId xmlns:a16="http://schemas.microsoft.com/office/drawing/2014/main" id="{A09BB78D-3070-5D12-C7B8-61F480807D35}"/>
              </a:ext>
            </a:extLst>
          </p:cNvPr>
          <p:cNvSpPr txBox="1"/>
          <p:nvPr/>
        </p:nvSpPr>
        <p:spPr>
          <a:xfrm>
            <a:off x="3921354" y="758694"/>
            <a:ext cx="6093228" cy="307777"/>
          </a:xfrm>
          <a:prstGeom prst="rect">
            <a:avLst/>
          </a:prstGeom>
          <a:noFill/>
        </p:spPr>
        <p:txBody>
          <a:bodyPr wrap="square">
            <a:spAutoFit/>
          </a:bodyPr>
          <a:lstStyle/>
          <a:p>
            <a:r>
              <a:rPr lang="en-GB" dirty="0"/>
              <a:t>result = </a:t>
            </a:r>
            <a:r>
              <a:rPr lang="en-GB" dirty="0" err="1"/>
              <a:t>pd.concat</a:t>
            </a:r>
            <a:r>
              <a:rPr lang="en-GB" dirty="0"/>
              <a:t>([df1, df2])</a:t>
            </a:r>
          </a:p>
        </p:txBody>
      </p:sp>
      <p:sp>
        <p:nvSpPr>
          <p:cNvPr id="9" name="TextBox 8">
            <a:extLst>
              <a:ext uri="{FF2B5EF4-FFF2-40B4-BE49-F238E27FC236}">
                <a16:creationId xmlns:a16="http://schemas.microsoft.com/office/drawing/2014/main" id="{14493014-C6BE-D0EF-060C-B255A1310D88}"/>
              </a:ext>
            </a:extLst>
          </p:cNvPr>
          <p:cNvSpPr txBox="1"/>
          <p:nvPr/>
        </p:nvSpPr>
        <p:spPr>
          <a:xfrm>
            <a:off x="7153619" y="758694"/>
            <a:ext cx="827116"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0  4  d</a:t>
            </a:r>
          </a:p>
          <a:p>
            <a:r>
              <a:rPr lang="en-GB" dirty="0"/>
              <a:t>1  5  e</a:t>
            </a:r>
          </a:p>
          <a:p>
            <a:r>
              <a:rPr lang="en-GB" dirty="0"/>
              <a:t>2  6  f</a:t>
            </a:r>
          </a:p>
        </p:txBody>
      </p:sp>
      <p:sp>
        <p:nvSpPr>
          <p:cNvPr id="11" name="TextBox 10">
            <a:extLst>
              <a:ext uri="{FF2B5EF4-FFF2-40B4-BE49-F238E27FC236}">
                <a16:creationId xmlns:a16="http://schemas.microsoft.com/office/drawing/2014/main" id="{8900351E-5669-BBC9-4B44-9169EBE8A19A}"/>
              </a:ext>
            </a:extLst>
          </p:cNvPr>
          <p:cNvSpPr txBox="1"/>
          <p:nvPr/>
        </p:nvSpPr>
        <p:spPr>
          <a:xfrm>
            <a:off x="1270142" y="3632013"/>
            <a:ext cx="6093228" cy="1169551"/>
          </a:xfrm>
          <a:prstGeom prst="rect">
            <a:avLst/>
          </a:prstGeom>
          <a:noFill/>
        </p:spPr>
        <p:txBody>
          <a:bodyPr wrap="square">
            <a:spAutoFit/>
          </a:bodyPr>
          <a:lstStyle/>
          <a:p>
            <a:r>
              <a:rPr lang="en-GB" dirty="0"/>
              <a:t>df3 = </a:t>
            </a:r>
            <a:r>
              <a:rPr lang="en-GB" dirty="0" err="1"/>
              <a:t>pd.DataFrame</a:t>
            </a:r>
            <a:r>
              <a:rPr lang="en-GB" dirty="0"/>
              <a:t>({</a:t>
            </a:r>
          </a:p>
          <a:p>
            <a:r>
              <a:rPr lang="en-GB" dirty="0"/>
              <a:t>    'C': ['p', 'q', 'r']</a:t>
            </a:r>
          </a:p>
          <a:p>
            <a:r>
              <a:rPr lang="en-GB" dirty="0"/>
              <a:t>})</a:t>
            </a:r>
          </a:p>
          <a:p>
            <a:endParaRPr lang="en-GB" dirty="0"/>
          </a:p>
          <a:p>
            <a:r>
              <a:rPr lang="en-GB" dirty="0" err="1"/>
              <a:t>result_horizontal</a:t>
            </a:r>
            <a:r>
              <a:rPr lang="en-GB" dirty="0"/>
              <a:t> = </a:t>
            </a:r>
            <a:r>
              <a:rPr lang="en-GB" dirty="0" err="1"/>
              <a:t>pd.concat</a:t>
            </a:r>
            <a:r>
              <a:rPr lang="en-GB" dirty="0"/>
              <a:t>([df1, df3], axis=1)</a:t>
            </a:r>
          </a:p>
        </p:txBody>
      </p:sp>
      <p:sp>
        <p:nvSpPr>
          <p:cNvPr id="13" name="TextBox 12">
            <a:extLst>
              <a:ext uri="{FF2B5EF4-FFF2-40B4-BE49-F238E27FC236}">
                <a16:creationId xmlns:a16="http://schemas.microsoft.com/office/drawing/2014/main" id="{1FA2F773-5EA3-39A8-37B5-EE0BD89E626B}"/>
              </a:ext>
            </a:extLst>
          </p:cNvPr>
          <p:cNvSpPr txBox="1"/>
          <p:nvPr/>
        </p:nvSpPr>
        <p:spPr>
          <a:xfrm>
            <a:off x="6192128" y="3632013"/>
            <a:ext cx="1259378" cy="954107"/>
          </a:xfrm>
          <a:prstGeom prst="rect">
            <a:avLst/>
          </a:prstGeom>
          <a:noFill/>
        </p:spPr>
        <p:txBody>
          <a:bodyPr wrap="square">
            <a:spAutoFit/>
          </a:bodyPr>
          <a:lstStyle/>
          <a:p>
            <a:r>
              <a:rPr lang="en-GB" dirty="0"/>
              <a:t> A  B  C</a:t>
            </a:r>
          </a:p>
          <a:p>
            <a:r>
              <a:rPr lang="en-GB" dirty="0"/>
              <a:t>0  1  a  p</a:t>
            </a:r>
          </a:p>
          <a:p>
            <a:r>
              <a:rPr lang="en-GB" dirty="0"/>
              <a:t>1  2  b  q</a:t>
            </a:r>
          </a:p>
          <a:p>
            <a:r>
              <a:rPr lang="en-GB" dirty="0"/>
              <a:t>2  3  c  r</a:t>
            </a:r>
          </a:p>
        </p:txBody>
      </p:sp>
    </p:spTree>
    <p:extLst>
      <p:ext uri="{BB962C8B-B14F-4D97-AF65-F5344CB8AC3E}">
        <p14:creationId xmlns:p14="http://schemas.microsoft.com/office/powerpoint/2010/main" val="36425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D36CA-B1B0-50CD-1D85-BDD933E7DC3F}"/>
              </a:ext>
            </a:extLst>
          </p:cNvPr>
          <p:cNvPicPr>
            <a:picLocks noChangeAspect="1"/>
          </p:cNvPicPr>
          <p:nvPr/>
        </p:nvPicPr>
        <p:blipFill>
          <a:blip r:embed="rId3"/>
          <a:stretch>
            <a:fillRect/>
          </a:stretch>
        </p:blipFill>
        <p:spPr>
          <a:xfrm>
            <a:off x="274262" y="211979"/>
            <a:ext cx="4191000" cy="1790700"/>
          </a:xfrm>
          <a:prstGeom prst="rect">
            <a:avLst/>
          </a:prstGeom>
        </p:spPr>
      </p:pic>
      <p:pic>
        <p:nvPicPr>
          <p:cNvPr id="3" name="Picture 2">
            <a:extLst>
              <a:ext uri="{FF2B5EF4-FFF2-40B4-BE49-F238E27FC236}">
                <a16:creationId xmlns:a16="http://schemas.microsoft.com/office/drawing/2014/main" id="{C45A60A1-2C9C-7A1C-DEA1-5E770129B604}"/>
              </a:ext>
            </a:extLst>
          </p:cNvPr>
          <p:cNvPicPr>
            <a:picLocks noChangeAspect="1"/>
          </p:cNvPicPr>
          <p:nvPr/>
        </p:nvPicPr>
        <p:blipFill>
          <a:blip r:embed="rId4"/>
          <a:stretch>
            <a:fillRect/>
          </a:stretch>
        </p:blipFill>
        <p:spPr>
          <a:xfrm>
            <a:off x="274262" y="2264526"/>
            <a:ext cx="2067213" cy="2457793"/>
          </a:xfrm>
          <a:prstGeom prst="rect">
            <a:avLst/>
          </a:prstGeom>
        </p:spPr>
      </p:pic>
      <p:sp>
        <p:nvSpPr>
          <p:cNvPr id="6" name="TextBox 5">
            <a:extLst>
              <a:ext uri="{FF2B5EF4-FFF2-40B4-BE49-F238E27FC236}">
                <a16:creationId xmlns:a16="http://schemas.microsoft.com/office/drawing/2014/main" id="{502103AE-4EC9-FD71-E390-B61EA3DEE8D2}"/>
              </a:ext>
            </a:extLst>
          </p:cNvPr>
          <p:cNvSpPr txBox="1"/>
          <p:nvPr/>
        </p:nvSpPr>
        <p:spPr>
          <a:xfrm>
            <a:off x="2663098" y="2264526"/>
            <a:ext cx="3783415" cy="307777"/>
          </a:xfrm>
          <a:prstGeom prst="rect">
            <a:avLst/>
          </a:prstGeom>
          <a:noFill/>
        </p:spPr>
        <p:txBody>
          <a:bodyPr wrap="square">
            <a:spAutoFit/>
          </a:bodyPr>
          <a:lstStyle/>
          <a:p>
            <a:r>
              <a:rPr lang="en-GB" dirty="0"/>
              <a:t>result = df1.append(df2, </a:t>
            </a:r>
            <a:r>
              <a:rPr lang="en-GB" dirty="0" err="1"/>
              <a:t>ignore_index</a:t>
            </a:r>
            <a:r>
              <a:rPr lang="en-GB" dirty="0"/>
              <a:t>=True)</a:t>
            </a:r>
          </a:p>
        </p:txBody>
      </p:sp>
      <p:sp>
        <p:nvSpPr>
          <p:cNvPr id="8" name="TextBox 7">
            <a:extLst>
              <a:ext uri="{FF2B5EF4-FFF2-40B4-BE49-F238E27FC236}">
                <a16:creationId xmlns:a16="http://schemas.microsoft.com/office/drawing/2014/main" id="{F210CA20-25CC-FDC0-204F-1912EBD327D7}"/>
              </a:ext>
            </a:extLst>
          </p:cNvPr>
          <p:cNvSpPr txBox="1"/>
          <p:nvPr/>
        </p:nvSpPr>
        <p:spPr>
          <a:xfrm>
            <a:off x="7635240" y="2264526"/>
            <a:ext cx="876992" cy="1600438"/>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4  d</a:t>
            </a:r>
          </a:p>
          <a:p>
            <a:r>
              <a:rPr lang="en-GB" dirty="0"/>
              <a:t>4  5  e</a:t>
            </a:r>
          </a:p>
          <a:p>
            <a:r>
              <a:rPr lang="en-GB" dirty="0"/>
              <a:t>5  6  f</a:t>
            </a:r>
          </a:p>
        </p:txBody>
      </p:sp>
      <p:sp>
        <p:nvSpPr>
          <p:cNvPr id="10" name="TextBox 9">
            <a:extLst>
              <a:ext uri="{FF2B5EF4-FFF2-40B4-BE49-F238E27FC236}">
                <a16:creationId xmlns:a16="http://schemas.microsoft.com/office/drawing/2014/main" id="{787F4716-DEA0-A965-0138-7D24054C7AFC}"/>
              </a:ext>
            </a:extLst>
          </p:cNvPr>
          <p:cNvSpPr txBox="1"/>
          <p:nvPr/>
        </p:nvSpPr>
        <p:spPr>
          <a:xfrm>
            <a:off x="2642309" y="5391044"/>
            <a:ext cx="6093228" cy="523220"/>
          </a:xfrm>
          <a:prstGeom prst="rect">
            <a:avLst/>
          </a:prstGeom>
          <a:noFill/>
        </p:spPr>
        <p:txBody>
          <a:bodyPr wrap="square">
            <a:spAutoFit/>
          </a:bodyPr>
          <a:lstStyle/>
          <a:p>
            <a:r>
              <a:rPr lang="en-GB" dirty="0"/>
              <a:t>data = {'A': 7, 'B': 'g'}</a:t>
            </a:r>
          </a:p>
          <a:p>
            <a:r>
              <a:rPr lang="en-GB" dirty="0"/>
              <a:t>result = df1.append(data, </a:t>
            </a:r>
            <a:r>
              <a:rPr lang="en-GB" dirty="0" err="1"/>
              <a:t>ignore_index</a:t>
            </a:r>
            <a:r>
              <a:rPr lang="en-GB" dirty="0"/>
              <a:t>=True)</a:t>
            </a:r>
          </a:p>
        </p:txBody>
      </p:sp>
      <p:sp>
        <p:nvSpPr>
          <p:cNvPr id="12" name="TextBox 11">
            <a:extLst>
              <a:ext uri="{FF2B5EF4-FFF2-40B4-BE49-F238E27FC236}">
                <a16:creationId xmlns:a16="http://schemas.microsoft.com/office/drawing/2014/main" id="{55256D0C-CE9B-E1CD-484D-32E2061B31A1}"/>
              </a:ext>
            </a:extLst>
          </p:cNvPr>
          <p:cNvSpPr txBox="1"/>
          <p:nvPr/>
        </p:nvSpPr>
        <p:spPr>
          <a:xfrm>
            <a:off x="7635240" y="5067878"/>
            <a:ext cx="876992" cy="1169551"/>
          </a:xfrm>
          <a:prstGeom prst="rect">
            <a:avLst/>
          </a:prstGeom>
          <a:noFill/>
        </p:spPr>
        <p:txBody>
          <a:bodyPr wrap="square">
            <a:spAutoFit/>
          </a:bodyPr>
          <a:lstStyle/>
          <a:p>
            <a:r>
              <a:rPr lang="en-GB" dirty="0"/>
              <a:t> A  B</a:t>
            </a:r>
          </a:p>
          <a:p>
            <a:r>
              <a:rPr lang="en-GB" dirty="0"/>
              <a:t>0  1  a</a:t>
            </a:r>
          </a:p>
          <a:p>
            <a:r>
              <a:rPr lang="en-GB" dirty="0"/>
              <a:t>1  2  b</a:t>
            </a:r>
          </a:p>
          <a:p>
            <a:r>
              <a:rPr lang="en-GB" dirty="0"/>
              <a:t>2  3  c</a:t>
            </a:r>
          </a:p>
          <a:p>
            <a:r>
              <a:rPr lang="en-GB" dirty="0"/>
              <a:t>3  7  g</a:t>
            </a:r>
          </a:p>
        </p:txBody>
      </p:sp>
    </p:spTree>
    <p:extLst>
      <p:ext uri="{BB962C8B-B14F-4D97-AF65-F5344CB8AC3E}">
        <p14:creationId xmlns:p14="http://schemas.microsoft.com/office/powerpoint/2010/main" val="223801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9F033-FE89-0399-D4B0-BC9B63EFDD79}"/>
              </a:ext>
            </a:extLst>
          </p:cNvPr>
          <p:cNvPicPr>
            <a:picLocks noChangeAspect="1"/>
          </p:cNvPicPr>
          <p:nvPr/>
        </p:nvPicPr>
        <p:blipFill>
          <a:blip r:embed="rId2"/>
          <a:stretch>
            <a:fillRect/>
          </a:stretch>
        </p:blipFill>
        <p:spPr>
          <a:xfrm>
            <a:off x="921313" y="509848"/>
            <a:ext cx="9880788" cy="5208045"/>
          </a:xfrm>
          <a:prstGeom prst="rect">
            <a:avLst/>
          </a:prstGeom>
        </p:spPr>
      </p:pic>
    </p:spTree>
    <p:extLst>
      <p:ext uri="{BB962C8B-B14F-4D97-AF65-F5344CB8AC3E}">
        <p14:creationId xmlns:p14="http://schemas.microsoft.com/office/powerpoint/2010/main" val="145808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DE344-F0B1-58F6-A938-CEC874A39967}"/>
              </a:ext>
            </a:extLst>
          </p:cNvPr>
          <p:cNvPicPr>
            <a:picLocks noChangeAspect="1"/>
          </p:cNvPicPr>
          <p:nvPr/>
        </p:nvPicPr>
        <p:blipFill>
          <a:blip r:embed="rId2"/>
          <a:stretch>
            <a:fillRect/>
          </a:stretch>
        </p:blipFill>
        <p:spPr>
          <a:xfrm>
            <a:off x="283250" y="941132"/>
            <a:ext cx="3346025" cy="2487868"/>
          </a:xfrm>
          <a:prstGeom prst="rect">
            <a:avLst/>
          </a:prstGeom>
        </p:spPr>
      </p:pic>
      <p:sp>
        <p:nvSpPr>
          <p:cNvPr id="7" name="TextBox 6">
            <a:extLst>
              <a:ext uri="{FF2B5EF4-FFF2-40B4-BE49-F238E27FC236}">
                <a16:creationId xmlns:a16="http://schemas.microsoft.com/office/drawing/2014/main" id="{95CFA6B7-883E-7BC3-D83F-F32A6E1CB056}"/>
              </a:ext>
            </a:extLst>
          </p:cNvPr>
          <p:cNvSpPr txBox="1"/>
          <p:nvPr/>
        </p:nvSpPr>
        <p:spPr>
          <a:xfrm>
            <a:off x="4031071" y="941132"/>
            <a:ext cx="3126789" cy="307777"/>
          </a:xfrm>
          <a:prstGeom prst="rect">
            <a:avLst/>
          </a:prstGeom>
          <a:noFill/>
        </p:spPr>
        <p:txBody>
          <a:bodyPr wrap="square">
            <a:spAutoFit/>
          </a:bodyPr>
          <a:lstStyle/>
          <a:p>
            <a:r>
              <a:rPr lang="en-GB"/>
              <a:t>result = df1.merge(df2, on='ID')</a:t>
            </a:r>
            <a:endParaRPr lang="en-GB" dirty="0"/>
          </a:p>
        </p:txBody>
      </p:sp>
      <p:sp>
        <p:nvSpPr>
          <p:cNvPr id="9" name="TextBox 8">
            <a:extLst>
              <a:ext uri="{FF2B5EF4-FFF2-40B4-BE49-F238E27FC236}">
                <a16:creationId xmlns:a16="http://schemas.microsoft.com/office/drawing/2014/main" id="{7D92E1BA-DE10-FC84-01BF-BC0D82BD0578}"/>
              </a:ext>
            </a:extLst>
          </p:cNvPr>
          <p:cNvSpPr txBox="1"/>
          <p:nvPr/>
        </p:nvSpPr>
        <p:spPr>
          <a:xfrm>
            <a:off x="8067502" y="941132"/>
            <a:ext cx="1774767" cy="738664"/>
          </a:xfrm>
          <a:prstGeom prst="rect">
            <a:avLst/>
          </a:prstGeom>
          <a:noFill/>
        </p:spPr>
        <p:txBody>
          <a:bodyPr wrap="square">
            <a:spAutoFit/>
          </a:bodyPr>
          <a:lstStyle/>
          <a:p>
            <a:r>
              <a:rPr lang="en-GB"/>
              <a:t> ID     Nama  </a:t>
            </a:r>
            <a:r>
              <a:rPr lang="en-GB" dirty="0" err="1"/>
              <a:t>Usia</a:t>
            </a:r>
            <a:endParaRPr lang="en-GB" dirty="0"/>
          </a:p>
          <a:p>
            <a:r>
              <a:rPr lang="en-GB" dirty="0"/>
              <a:t>0   3  Charlie    25</a:t>
            </a:r>
          </a:p>
          <a:p>
            <a:r>
              <a:rPr lang="en-GB" dirty="0"/>
              <a:t>1   4    David    30</a:t>
            </a:r>
          </a:p>
        </p:txBody>
      </p:sp>
      <p:sp>
        <p:nvSpPr>
          <p:cNvPr id="11" name="TextBox 10">
            <a:extLst>
              <a:ext uri="{FF2B5EF4-FFF2-40B4-BE49-F238E27FC236}">
                <a16:creationId xmlns:a16="http://schemas.microsoft.com/office/drawing/2014/main" id="{80DD2625-EA51-EC16-43EB-ACC913CD2D25}"/>
              </a:ext>
            </a:extLst>
          </p:cNvPr>
          <p:cNvSpPr txBox="1"/>
          <p:nvPr/>
        </p:nvSpPr>
        <p:spPr>
          <a:xfrm>
            <a:off x="4031071" y="2089470"/>
            <a:ext cx="3799518" cy="307777"/>
          </a:xfrm>
          <a:prstGeom prst="rect">
            <a:avLst/>
          </a:prstGeom>
          <a:noFill/>
        </p:spPr>
        <p:txBody>
          <a:bodyPr wrap="square">
            <a:spAutoFit/>
          </a:bodyPr>
          <a:lstStyle/>
          <a:p>
            <a:r>
              <a:rPr lang="en-GB" dirty="0"/>
              <a:t>result = df1.merge(df2, on='ID', how='outer')</a:t>
            </a:r>
          </a:p>
        </p:txBody>
      </p:sp>
      <p:sp>
        <p:nvSpPr>
          <p:cNvPr id="13" name="TextBox 12">
            <a:extLst>
              <a:ext uri="{FF2B5EF4-FFF2-40B4-BE49-F238E27FC236}">
                <a16:creationId xmlns:a16="http://schemas.microsoft.com/office/drawing/2014/main" id="{AFB62CF7-E50F-C5F7-C79A-1D516F5A1524}"/>
              </a:ext>
            </a:extLst>
          </p:cNvPr>
          <p:cNvSpPr txBox="1"/>
          <p:nvPr/>
        </p:nvSpPr>
        <p:spPr>
          <a:xfrm>
            <a:off x="8009312" y="2089470"/>
            <a:ext cx="1891145" cy="1600438"/>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a:p>
            <a:r>
              <a:rPr lang="en-GB" dirty="0"/>
              <a:t>4   5      </a:t>
            </a:r>
            <a:r>
              <a:rPr lang="en-GB" dirty="0" err="1"/>
              <a:t>NaN</a:t>
            </a:r>
            <a:r>
              <a:rPr lang="en-GB" dirty="0"/>
              <a:t>  35.0</a:t>
            </a:r>
          </a:p>
          <a:p>
            <a:r>
              <a:rPr lang="en-GB" dirty="0"/>
              <a:t>5   6      </a:t>
            </a:r>
            <a:r>
              <a:rPr lang="en-GB" dirty="0" err="1"/>
              <a:t>NaN</a:t>
            </a:r>
            <a:r>
              <a:rPr lang="en-GB" dirty="0"/>
              <a:t>  40.0</a:t>
            </a:r>
          </a:p>
        </p:txBody>
      </p:sp>
      <p:sp>
        <p:nvSpPr>
          <p:cNvPr id="15" name="TextBox 14">
            <a:extLst>
              <a:ext uri="{FF2B5EF4-FFF2-40B4-BE49-F238E27FC236}">
                <a16:creationId xmlns:a16="http://schemas.microsoft.com/office/drawing/2014/main" id="{8767F6B1-9BEA-4CF4-3967-6C4591308821}"/>
              </a:ext>
            </a:extLst>
          </p:cNvPr>
          <p:cNvSpPr txBox="1"/>
          <p:nvPr/>
        </p:nvSpPr>
        <p:spPr>
          <a:xfrm>
            <a:off x="4031071" y="3791805"/>
            <a:ext cx="3783415" cy="307777"/>
          </a:xfrm>
          <a:prstGeom prst="rect">
            <a:avLst/>
          </a:prstGeom>
          <a:noFill/>
        </p:spPr>
        <p:txBody>
          <a:bodyPr wrap="square">
            <a:spAutoFit/>
          </a:bodyPr>
          <a:lstStyle/>
          <a:p>
            <a:r>
              <a:rPr lang="en-GB"/>
              <a:t>result = df1.merge(df2, on='ID', how='left')</a:t>
            </a:r>
          </a:p>
        </p:txBody>
      </p:sp>
      <p:sp>
        <p:nvSpPr>
          <p:cNvPr id="17" name="TextBox 16">
            <a:extLst>
              <a:ext uri="{FF2B5EF4-FFF2-40B4-BE49-F238E27FC236}">
                <a16:creationId xmlns:a16="http://schemas.microsoft.com/office/drawing/2014/main" id="{FD4FF43E-A91A-1E3F-1D15-770A0002B0F7}"/>
              </a:ext>
            </a:extLst>
          </p:cNvPr>
          <p:cNvSpPr txBox="1"/>
          <p:nvPr/>
        </p:nvSpPr>
        <p:spPr>
          <a:xfrm>
            <a:off x="8009311" y="3791805"/>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1    Alice   </a:t>
            </a:r>
            <a:r>
              <a:rPr lang="en-GB" dirty="0" err="1"/>
              <a:t>NaN</a:t>
            </a:r>
            <a:endParaRPr lang="en-GB" dirty="0"/>
          </a:p>
          <a:p>
            <a:r>
              <a:rPr lang="en-GB" dirty="0"/>
              <a:t>1   2      Bob   </a:t>
            </a:r>
            <a:r>
              <a:rPr lang="en-GB" dirty="0" err="1"/>
              <a:t>NaN</a:t>
            </a:r>
            <a:endParaRPr lang="en-GB" dirty="0"/>
          </a:p>
          <a:p>
            <a:r>
              <a:rPr lang="en-GB" dirty="0"/>
              <a:t>2   3  Charlie  25.0</a:t>
            </a:r>
          </a:p>
          <a:p>
            <a:r>
              <a:rPr lang="en-GB" dirty="0"/>
              <a:t>3   4    David  30.0</a:t>
            </a:r>
          </a:p>
        </p:txBody>
      </p:sp>
      <p:sp>
        <p:nvSpPr>
          <p:cNvPr id="19" name="TextBox 18">
            <a:extLst>
              <a:ext uri="{FF2B5EF4-FFF2-40B4-BE49-F238E27FC236}">
                <a16:creationId xmlns:a16="http://schemas.microsoft.com/office/drawing/2014/main" id="{B14EE9AD-3480-4AF7-F40C-D06F2E50245E}"/>
              </a:ext>
            </a:extLst>
          </p:cNvPr>
          <p:cNvSpPr txBox="1"/>
          <p:nvPr/>
        </p:nvSpPr>
        <p:spPr>
          <a:xfrm>
            <a:off x="4031071" y="4961356"/>
            <a:ext cx="3799518" cy="307777"/>
          </a:xfrm>
          <a:prstGeom prst="rect">
            <a:avLst/>
          </a:prstGeom>
          <a:noFill/>
        </p:spPr>
        <p:txBody>
          <a:bodyPr wrap="square">
            <a:spAutoFit/>
          </a:bodyPr>
          <a:lstStyle/>
          <a:p>
            <a:r>
              <a:rPr lang="en-GB" dirty="0"/>
              <a:t>result = df1.merge(df2, on='ID', how='right')</a:t>
            </a:r>
          </a:p>
        </p:txBody>
      </p:sp>
      <p:sp>
        <p:nvSpPr>
          <p:cNvPr id="23" name="TextBox 22">
            <a:extLst>
              <a:ext uri="{FF2B5EF4-FFF2-40B4-BE49-F238E27FC236}">
                <a16:creationId xmlns:a16="http://schemas.microsoft.com/office/drawing/2014/main" id="{5DB1BB5F-F1EF-771B-D212-883C43E46268}"/>
              </a:ext>
            </a:extLst>
          </p:cNvPr>
          <p:cNvSpPr txBox="1"/>
          <p:nvPr/>
        </p:nvSpPr>
        <p:spPr>
          <a:xfrm>
            <a:off x="8009310" y="4962557"/>
            <a:ext cx="1891145" cy="1169551"/>
          </a:xfrm>
          <a:prstGeom prst="rect">
            <a:avLst/>
          </a:prstGeom>
          <a:noFill/>
        </p:spPr>
        <p:txBody>
          <a:bodyPr wrap="square">
            <a:spAutoFit/>
          </a:bodyPr>
          <a:lstStyle/>
          <a:p>
            <a:r>
              <a:rPr lang="en-GB" dirty="0"/>
              <a:t> ID     Nama  </a:t>
            </a:r>
            <a:r>
              <a:rPr lang="en-GB" dirty="0" err="1"/>
              <a:t>Usia</a:t>
            </a:r>
            <a:endParaRPr lang="en-GB" dirty="0"/>
          </a:p>
          <a:p>
            <a:r>
              <a:rPr lang="en-GB" dirty="0"/>
              <a:t>0   3  Charlie    25</a:t>
            </a:r>
          </a:p>
          <a:p>
            <a:r>
              <a:rPr lang="en-GB" dirty="0"/>
              <a:t>1   4    David    30</a:t>
            </a:r>
          </a:p>
          <a:p>
            <a:r>
              <a:rPr lang="en-GB" dirty="0"/>
              <a:t>2   5      </a:t>
            </a:r>
            <a:r>
              <a:rPr lang="en-GB" dirty="0" err="1"/>
              <a:t>NaN</a:t>
            </a:r>
            <a:r>
              <a:rPr lang="en-GB" dirty="0"/>
              <a:t>    35</a:t>
            </a:r>
          </a:p>
          <a:p>
            <a:r>
              <a:rPr lang="en-GB" dirty="0"/>
              <a:t>3   6      </a:t>
            </a:r>
            <a:r>
              <a:rPr lang="en-GB" dirty="0" err="1"/>
              <a:t>NaN</a:t>
            </a:r>
            <a:r>
              <a:rPr lang="en-GB" dirty="0"/>
              <a:t>    40</a:t>
            </a:r>
          </a:p>
        </p:txBody>
      </p:sp>
    </p:spTree>
    <p:extLst>
      <p:ext uri="{BB962C8B-B14F-4D97-AF65-F5344CB8AC3E}">
        <p14:creationId xmlns:p14="http://schemas.microsoft.com/office/powerpoint/2010/main" val="35877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6C6BA-8B70-4898-9241-4BAF0A97B4A7}"/>
              </a:ext>
            </a:extLst>
          </p:cNvPr>
          <p:cNvSpPr>
            <a:spLocks noGrp="1"/>
          </p:cNvSpPr>
          <p:nvPr>
            <p:ph type="title"/>
          </p:nvPr>
        </p:nvSpPr>
        <p:spPr/>
        <p:txBody>
          <a:bodyPr/>
          <a:lstStyle/>
          <a:p>
            <a:r>
              <a:rPr lang="en-ID" b="1" i="0" u="none" strike="noStrike" dirty="0">
                <a:solidFill>
                  <a:srgbClr val="000000"/>
                </a:solidFill>
                <a:effectLst/>
                <a:latin typeface="Helvetica Neue" panose="02000503000000020004" pitchFamily="2" charset="0"/>
              </a:rPr>
              <a:t>Feature </a:t>
            </a:r>
            <a:r>
              <a:rPr lang="en-ID" b="1" i="0" u="none" strike="noStrike" dirty="0" err="1">
                <a:solidFill>
                  <a:srgbClr val="000000"/>
                </a:solidFill>
                <a:effectLst/>
                <a:latin typeface="Helvetica Neue" panose="02000503000000020004" pitchFamily="2" charset="0"/>
              </a:rPr>
              <a:t>Enginering</a:t>
            </a:r>
            <a:endParaRPr lang="en-US" dirty="0"/>
          </a:p>
        </p:txBody>
      </p:sp>
      <p:sp>
        <p:nvSpPr>
          <p:cNvPr id="3" name="Text Placeholder 2">
            <a:extLst>
              <a:ext uri="{FF2B5EF4-FFF2-40B4-BE49-F238E27FC236}">
                <a16:creationId xmlns:a16="http://schemas.microsoft.com/office/drawing/2014/main" id="{574A5E31-6CC9-B406-878B-5106BDA683B5}"/>
              </a:ext>
            </a:extLst>
          </p:cNvPr>
          <p:cNvSpPr>
            <a:spLocks noGrp="1"/>
          </p:cNvSpPr>
          <p:nvPr>
            <p:ph type="body" idx="1"/>
          </p:nvPr>
        </p:nvSpPr>
        <p:spPr>
          <a:xfrm>
            <a:off x="1034822" y="3799390"/>
            <a:ext cx="8899967" cy="2577236"/>
          </a:xfrm>
        </p:spPr>
        <p:txBody>
          <a:bodyPr/>
          <a:lstStyle/>
          <a:p>
            <a:r>
              <a:rPr lang="en-ID" dirty="0" err="1">
                <a:solidFill>
                  <a:srgbClr val="292929"/>
                </a:solidFill>
                <a:latin typeface="source-serif-pro"/>
              </a:rPr>
              <a:t>Ekstraction</a:t>
            </a:r>
            <a:endParaRPr lang="en-ID" dirty="0">
              <a:solidFill>
                <a:srgbClr val="292929"/>
              </a:solidFill>
              <a:latin typeface="source-serif-pro"/>
            </a:endParaRPr>
          </a:p>
          <a:p>
            <a:r>
              <a:rPr lang="en-ID" dirty="0">
                <a:solidFill>
                  <a:srgbClr val="292929"/>
                </a:solidFill>
                <a:latin typeface="source-serif-pro"/>
              </a:rPr>
              <a:t>Binning</a:t>
            </a:r>
            <a:endParaRPr lang="en-US" dirty="0"/>
          </a:p>
        </p:txBody>
      </p:sp>
      <p:sp>
        <p:nvSpPr>
          <p:cNvPr id="4" name="TextBox 3">
            <a:extLst>
              <a:ext uri="{FF2B5EF4-FFF2-40B4-BE49-F238E27FC236}">
                <a16:creationId xmlns:a16="http://schemas.microsoft.com/office/drawing/2014/main" id="{2CBDB290-51D4-E924-8CC8-E71D7B32BB7E}"/>
              </a:ext>
            </a:extLst>
          </p:cNvPr>
          <p:cNvSpPr txBox="1"/>
          <p:nvPr/>
        </p:nvSpPr>
        <p:spPr>
          <a:xfrm>
            <a:off x="1034822" y="1790928"/>
            <a:ext cx="8074453" cy="2246769"/>
          </a:xfrm>
          <a:prstGeom prst="rect">
            <a:avLst/>
          </a:prstGeom>
          <a:noFill/>
        </p:spPr>
        <p:txBody>
          <a:bodyPr wrap="square" rtlCol="0">
            <a:spAutoFit/>
          </a:bodyPr>
          <a:lstStyle/>
          <a:p>
            <a:r>
              <a:rPr lang="en-ID" sz="2800" b="0" i="0" u="none" strike="noStrike" dirty="0">
                <a:solidFill>
                  <a:srgbClr val="292929"/>
                </a:solidFill>
                <a:effectLst/>
                <a:latin typeface="source-serif-pro"/>
              </a:rPr>
              <a:t>feature engineering is focused on using the variables you already have to create additional features that are (</a:t>
            </a:r>
            <a:r>
              <a:rPr lang="en-ID" sz="2800" b="0" i="1" u="none" strike="noStrike" dirty="0">
                <a:solidFill>
                  <a:srgbClr val="292929"/>
                </a:solidFill>
                <a:effectLst/>
                <a:latin typeface="source-serif-pro"/>
              </a:rPr>
              <a:t>hopefully</a:t>
            </a:r>
            <a:r>
              <a:rPr lang="en-ID" sz="2800" b="0" i="0" u="none" strike="noStrike" dirty="0">
                <a:solidFill>
                  <a:srgbClr val="292929"/>
                </a:solidFill>
                <a:effectLst/>
                <a:latin typeface="source-serif-pro"/>
              </a:rPr>
              <a:t>) better at representing the underlying structure of your data</a:t>
            </a:r>
          </a:p>
          <a:p>
            <a:endParaRPr lang="en-US" sz="2800" dirty="0"/>
          </a:p>
        </p:txBody>
      </p:sp>
    </p:spTree>
    <p:extLst>
      <p:ext uri="{BB962C8B-B14F-4D97-AF65-F5344CB8AC3E}">
        <p14:creationId xmlns:p14="http://schemas.microsoft.com/office/powerpoint/2010/main" val="126095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1397B9-FEB7-7F7F-F429-8525A0A1E2F5}"/>
              </a:ext>
            </a:extLst>
          </p:cNvPr>
          <p:cNvSpPr txBox="1"/>
          <p:nvPr/>
        </p:nvSpPr>
        <p:spPr>
          <a:xfrm>
            <a:off x="3723664" y="2551837"/>
            <a:ext cx="4744671" cy="1754326"/>
          </a:xfrm>
          <a:prstGeom prst="rect">
            <a:avLst/>
          </a:prstGeom>
          <a:noFill/>
        </p:spPr>
        <p:txBody>
          <a:bodyPr wrap="square">
            <a:spAutoFit/>
          </a:bodyPr>
          <a:lstStyle/>
          <a:p>
            <a:pPr algn="ctr"/>
            <a:r>
              <a:rPr lang="en-ID" sz="3600" b="0" i="0" u="none" strike="noStrike" dirty="0" err="1">
                <a:solidFill>
                  <a:srgbClr val="000000"/>
                </a:solidFill>
                <a:effectLst/>
                <a:latin typeface="Helvetica Neue" panose="02000503000000020004" pitchFamily="2" charset="0"/>
              </a:rPr>
              <a:t>Kunci</a:t>
            </a:r>
            <a:r>
              <a:rPr lang="en-ID" sz="3600" b="0" i="0" u="none" strike="noStrike" dirty="0">
                <a:solidFill>
                  <a:srgbClr val="000000"/>
                </a:solidFill>
                <a:effectLst/>
                <a:latin typeface="Helvetica Neue" panose="02000503000000020004" pitchFamily="2" charset="0"/>
              </a:rPr>
              <a:t>: </a:t>
            </a:r>
          </a:p>
          <a:p>
            <a:pPr algn="ctr"/>
            <a:r>
              <a:rPr lang="en-ID" sz="3600" b="1" i="0" u="none" strike="noStrike" dirty="0">
                <a:solidFill>
                  <a:srgbClr val="000000"/>
                </a:solidFill>
                <a:effectLst/>
                <a:latin typeface="Helvetica Neue" panose="02000503000000020004" pitchFamily="2" charset="0"/>
              </a:rPr>
              <a:t>SABAR, </a:t>
            </a:r>
            <a:r>
              <a:rPr lang="en-ID" sz="3600" b="1" i="1" u="none" strike="noStrike" dirty="0">
                <a:solidFill>
                  <a:srgbClr val="000000"/>
                </a:solidFill>
                <a:effectLst/>
                <a:latin typeface="Helvetica Neue" panose="02000503000000020004" pitchFamily="2" charset="0"/>
              </a:rPr>
              <a:t>AGILE</a:t>
            </a:r>
            <a:r>
              <a:rPr lang="en-ID" sz="3600" b="1" i="0" u="none" strike="noStrike" dirty="0">
                <a:solidFill>
                  <a:srgbClr val="000000"/>
                </a:solidFill>
                <a:effectLst/>
                <a:latin typeface="Helvetica Neue" panose="02000503000000020004" pitchFamily="2" charset="0"/>
              </a:rPr>
              <a:t> DAN PERSISTEN!</a:t>
            </a:r>
            <a:endParaRPr lang="en-US" sz="3600" dirty="0"/>
          </a:p>
        </p:txBody>
      </p:sp>
    </p:spTree>
    <p:extLst>
      <p:ext uri="{BB962C8B-B14F-4D97-AF65-F5344CB8AC3E}">
        <p14:creationId xmlns:p14="http://schemas.microsoft.com/office/powerpoint/2010/main" val="1330737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13EF5-7167-8F06-D012-3B31F73F772A}"/>
              </a:ext>
            </a:extLst>
          </p:cNvPr>
          <p:cNvSpPr>
            <a:spLocks noGrp="1"/>
          </p:cNvSpPr>
          <p:nvPr>
            <p:ph type="title"/>
          </p:nvPr>
        </p:nvSpPr>
        <p:spPr/>
        <p:txBody>
          <a:bodyPr/>
          <a:lstStyle/>
          <a:p>
            <a:r>
              <a:rPr lang="en-ID" b="1" i="0" u="none" strike="noStrike" dirty="0" err="1">
                <a:solidFill>
                  <a:srgbClr val="000000"/>
                </a:solidFill>
                <a:effectLst/>
                <a:latin typeface="Helvetica Neue" panose="02000503000000020004" pitchFamily="2" charset="0"/>
              </a:rPr>
              <a:t>Transformasi</a:t>
            </a:r>
            <a:r>
              <a:rPr lang="en-ID" b="1" i="0" u="none" strike="noStrike" dirty="0">
                <a:solidFill>
                  <a:srgbClr val="000000"/>
                </a:solidFill>
                <a:effectLst/>
                <a:latin typeface="Helvetica Neue" panose="02000503000000020004" pitchFamily="2" charset="0"/>
              </a:rPr>
              <a:t> </a:t>
            </a:r>
            <a:r>
              <a:rPr lang="en-ID" b="1" i="0" u="none" strike="noStrike" dirty="0" err="1">
                <a:solidFill>
                  <a:srgbClr val="000000"/>
                </a:solidFill>
                <a:effectLst/>
                <a:latin typeface="Helvetica Neue" panose="02000503000000020004" pitchFamily="2" charset="0"/>
              </a:rPr>
              <a:t>Variabel</a:t>
            </a:r>
            <a:endParaRPr lang="en-US" dirty="0"/>
          </a:p>
        </p:txBody>
      </p:sp>
      <p:sp>
        <p:nvSpPr>
          <p:cNvPr id="3" name="Text Placeholder 2">
            <a:extLst>
              <a:ext uri="{FF2B5EF4-FFF2-40B4-BE49-F238E27FC236}">
                <a16:creationId xmlns:a16="http://schemas.microsoft.com/office/drawing/2014/main" id="{8AC8549F-4E1F-1328-CFCA-51FD3C06AAF4}"/>
              </a:ext>
            </a:extLst>
          </p:cNvPr>
          <p:cNvSpPr>
            <a:spLocks noGrp="1"/>
          </p:cNvSpPr>
          <p:nvPr>
            <p:ph type="body" idx="1"/>
          </p:nvPr>
        </p:nvSpPr>
        <p:spPr/>
        <p:txBody>
          <a:bodyPr/>
          <a:lstStyle/>
          <a:p>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(feature transformation) </a:t>
            </a:r>
            <a:r>
              <a:rPr lang="en-ID" b="0" i="0" dirty="0" err="1">
                <a:solidFill>
                  <a:schemeClr val="tx1"/>
                </a:solidFill>
                <a:effectLst/>
                <a:latin typeface="Söhne"/>
              </a:rPr>
              <a:t>adalah</a:t>
            </a:r>
            <a:r>
              <a:rPr lang="en-ID" b="0" i="0" dirty="0">
                <a:solidFill>
                  <a:schemeClr val="tx1"/>
                </a:solidFill>
                <a:effectLst/>
                <a:latin typeface="Söhne"/>
              </a:rPr>
              <a:t> proses </a:t>
            </a:r>
            <a:r>
              <a:rPr lang="en-ID" b="0" i="0" dirty="0" err="1">
                <a:solidFill>
                  <a:schemeClr val="tx1"/>
                </a:solidFill>
                <a:effectLst/>
                <a:latin typeface="Söhne"/>
              </a:rPr>
              <a:t>mengubah</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variabel</a:t>
            </a:r>
            <a:r>
              <a:rPr lang="en-ID" b="0" i="0" dirty="0">
                <a:solidFill>
                  <a:schemeClr val="tx1"/>
                </a:solidFill>
                <a:effectLst/>
                <a:latin typeface="Söhne"/>
              </a:rPr>
              <a:t>) </a:t>
            </a:r>
            <a:r>
              <a:rPr lang="en-ID" b="0" i="0" dirty="0" err="1">
                <a:solidFill>
                  <a:schemeClr val="tx1"/>
                </a:solidFill>
                <a:effectLst/>
                <a:latin typeface="Söhne"/>
              </a:rPr>
              <a:t>dalam</a:t>
            </a:r>
            <a:r>
              <a:rPr lang="en-ID" b="0" i="0" dirty="0">
                <a:solidFill>
                  <a:schemeClr val="tx1"/>
                </a:solidFill>
                <a:effectLst/>
                <a:latin typeface="Söhne"/>
              </a:rPr>
              <a:t> dataset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meningkatkan</a:t>
            </a:r>
            <a:r>
              <a:rPr lang="en-ID" b="0" i="0" dirty="0">
                <a:solidFill>
                  <a:schemeClr val="tx1"/>
                </a:solidFill>
                <a:effectLst/>
                <a:latin typeface="Söhne"/>
              </a:rPr>
              <a:t> </a:t>
            </a:r>
            <a:r>
              <a:rPr lang="en-ID" b="0" i="0" dirty="0" err="1">
                <a:solidFill>
                  <a:schemeClr val="tx1"/>
                </a:solidFill>
                <a:effectLst/>
                <a:latin typeface="Söhne"/>
              </a:rPr>
              <a:t>kualitas</a:t>
            </a:r>
            <a:r>
              <a:rPr lang="en-ID" b="0" i="0" dirty="0">
                <a:solidFill>
                  <a:schemeClr val="tx1"/>
                </a:solidFill>
                <a:effectLst/>
                <a:latin typeface="Söhne"/>
              </a:rPr>
              <a:t> </a:t>
            </a:r>
            <a:r>
              <a:rPr lang="en-ID" b="0" i="0" dirty="0" err="1">
                <a:solidFill>
                  <a:schemeClr val="tx1"/>
                </a:solidFill>
                <a:effectLst/>
                <a:latin typeface="Söhne"/>
              </a:rPr>
              <a:t>analisis</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kinerja</a:t>
            </a:r>
            <a:r>
              <a:rPr lang="en-ID" b="0" i="0" dirty="0">
                <a:solidFill>
                  <a:schemeClr val="tx1"/>
                </a:solidFill>
                <a:effectLst/>
                <a:latin typeface="Söhne"/>
              </a:rPr>
              <a:t> model yang </a:t>
            </a:r>
            <a:r>
              <a:rPr lang="en-ID" b="0" i="0" dirty="0" err="1">
                <a:solidFill>
                  <a:schemeClr val="tx1"/>
                </a:solidFill>
                <a:effectLst/>
                <a:latin typeface="Söhne"/>
              </a:rPr>
              <a:t>akan</a:t>
            </a:r>
            <a:r>
              <a:rPr lang="en-ID" b="0" i="0" dirty="0">
                <a:solidFill>
                  <a:schemeClr val="tx1"/>
                </a:solidFill>
                <a:effectLst/>
                <a:latin typeface="Söhne"/>
              </a:rPr>
              <a:t> </a:t>
            </a:r>
            <a:r>
              <a:rPr lang="en-ID" b="0" i="0" dirty="0" err="1">
                <a:solidFill>
                  <a:schemeClr val="tx1"/>
                </a:solidFill>
                <a:effectLst/>
                <a:latin typeface="Söhne"/>
              </a:rPr>
              <a:t>dibangun</a:t>
            </a:r>
            <a:r>
              <a:rPr lang="en-ID" b="0" i="0" dirty="0">
                <a:solidFill>
                  <a:schemeClr val="tx1"/>
                </a:solidFill>
                <a:effectLst/>
                <a:latin typeface="Söhne"/>
              </a:rPr>
              <a:t>. </a:t>
            </a:r>
          </a:p>
          <a:p>
            <a:r>
              <a:rPr lang="en-ID" b="0" i="0" dirty="0" err="1">
                <a:solidFill>
                  <a:schemeClr val="tx1"/>
                </a:solidFill>
                <a:effectLst/>
                <a:latin typeface="Söhne"/>
              </a:rPr>
              <a:t>Tujuan</a:t>
            </a:r>
            <a:r>
              <a:rPr lang="en-ID" b="0" i="0" dirty="0">
                <a:solidFill>
                  <a:schemeClr val="tx1"/>
                </a:solidFill>
                <a:effectLst/>
                <a:latin typeface="Söhne"/>
              </a:rPr>
              <a:t> </a:t>
            </a:r>
            <a:r>
              <a:rPr lang="en-ID" b="0" i="0" dirty="0" err="1">
                <a:solidFill>
                  <a:schemeClr val="tx1"/>
                </a:solidFill>
                <a:effectLst/>
                <a:latin typeface="Söhne"/>
              </a:rPr>
              <a:t>dari</a:t>
            </a:r>
            <a:r>
              <a:rPr lang="en-ID" b="0" i="0" dirty="0">
                <a:solidFill>
                  <a:schemeClr val="tx1"/>
                </a:solidFill>
                <a:effectLst/>
                <a:latin typeface="Söhne"/>
              </a:rPr>
              <a:t> </a:t>
            </a:r>
            <a:r>
              <a:rPr lang="en-ID" b="0" i="0" dirty="0" err="1">
                <a:solidFill>
                  <a:schemeClr val="tx1"/>
                </a:solidFill>
                <a:effectLst/>
                <a:latin typeface="Söhne"/>
              </a:rPr>
              <a:t>transformasi</a:t>
            </a:r>
            <a:r>
              <a:rPr lang="en-ID" b="0" i="0" dirty="0">
                <a:solidFill>
                  <a:schemeClr val="tx1"/>
                </a:solidFill>
                <a:effectLst/>
                <a:latin typeface="Söhne"/>
              </a:rPr>
              <a:t> </a:t>
            </a:r>
            <a:r>
              <a:rPr lang="en-ID" b="0" i="0" dirty="0" err="1">
                <a:solidFill>
                  <a:schemeClr val="tx1"/>
                </a:solidFill>
                <a:effectLst/>
                <a:latin typeface="Söhne"/>
              </a:rPr>
              <a:t>fitur</a:t>
            </a:r>
            <a:r>
              <a:rPr lang="en-ID" b="0" i="0" dirty="0">
                <a:solidFill>
                  <a:schemeClr val="tx1"/>
                </a:solidFill>
                <a:effectLst/>
                <a:latin typeface="Söhne"/>
              </a:rPr>
              <a:t> </a:t>
            </a:r>
            <a:r>
              <a:rPr lang="en-ID" b="0" i="0" dirty="0" err="1">
                <a:solidFill>
                  <a:schemeClr val="tx1"/>
                </a:solidFill>
                <a:effectLst/>
                <a:latin typeface="Söhne"/>
              </a:rPr>
              <a:t>adalah</a:t>
            </a:r>
            <a:r>
              <a:rPr lang="en-ID" b="0" i="0" dirty="0">
                <a:solidFill>
                  <a:schemeClr val="tx1"/>
                </a:solidFill>
                <a:effectLst/>
                <a:latin typeface="Söhne"/>
              </a:rPr>
              <a:t> </a:t>
            </a:r>
            <a:r>
              <a:rPr lang="en-ID" b="0" i="0" dirty="0" err="1">
                <a:solidFill>
                  <a:schemeClr val="tx1"/>
                </a:solidFill>
                <a:effectLst/>
                <a:latin typeface="Söhne"/>
              </a:rPr>
              <a:t>untuk</a:t>
            </a:r>
            <a:r>
              <a:rPr lang="en-ID" b="0" i="0" dirty="0">
                <a:solidFill>
                  <a:schemeClr val="tx1"/>
                </a:solidFill>
                <a:effectLst/>
                <a:latin typeface="Söhne"/>
              </a:rPr>
              <a:t> </a:t>
            </a:r>
            <a:r>
              <a:rPr lang="en-ID" b="0" i="0" dirty="0" err="1">
                <a:solidFill>
                  <a:schemeClr val="tx1"/>
                </a:solidFill>
                <a:effectLst/>
                <a:latin typeface="Söhne"/>
              </a:rPr>
              <a:t>mengungkapkan</a:t>
            </a:r>
            <a:r>
              <a:rPr lang="en-ID" b="0" i="0" dirty="0">
                <a:solidFill>
                  <a:schemeClr val="tx1"/>
                </a:solidFill>
                <a:effectLst/>
                <a:latin typeface="Söhne"/>
              </a:rPr>
              <a:t> </a:t>
            </a:r>
            <a:r>
              <a:rPr lang="en-ID" b="0" i="0" dirty="0" err="1">
                <a:solidFill>
                  <a:schemeClr val="tx1"/>
                </a:solidFill>
                <a:effectLst/>
                <a:latin typeface="Söhne"/>
              </a:rPr>
              <a:t>informasi</a:t>
            </a:r>
            <a:r>
              <a:rPr lang="en-ID" b="0" i="0" dirty="0">
                <a:solidFill>
                  <a:schemeClr val="tx1"/>
                </a:solidFill>
                <a:effectLst/>
                <a:latin typeface="Söhne"/>
              </a:rPr>
              <a:t> yang </a:t>
            </a:r>
            <a:r>
              <a:rPr lang="en-ID" b="0" i="0" dirty="0" err="1">
                <a:solidFill>
                  <a:schemeClr val="tx1"/>
                </a:solidFill>
                <a:effectLst/>
                <a:latin typeface="Söhne"/>
              </a:rPr>
              <a:t>tersembunyi</a:t>
            </a:r>
            <a:r>
              <a:rPr lang="en-ID" b="0" i="0" dirty="0">
                <a:solidFill>
                  <a:schemeClr val="tx1"/>
                </a:solidFill>
                <a:effectLst/>
                <a:latin typeface="Söhne"/>
              </a:rPr>
              <a:t> </a:t>
            </a:r>
            <a:r>
              <a:rPr lang="en-ID" b="0" i="0" dirty="0" err="1">
                <a:solidFill>
                  <a:schemeClr val="tx1"/>
                </a:solidFill>
                <a:effectLst/>
                <a:latin typeface="Söhne"/>
              </a:rPr>
              <a:t>atau</a:t>
            </a:r>
            <a:r>
              <a:rPr lang="en-ID" b="0" i="0" dirty="0">
                <a:solidFill>
                  <a:schemeClr val="tx1"/>
                </a:solidFill>
                <a:effectLst/>
                <a:latin typeface="Söhne"/>
              </a:rPr>
              <a:t> </a:t>
            </a:r>
            <a:r>
              <a:rPr lang="en-ID" b="0" i="0" dirty="0" err="1">
                <a:solidFill>
                  <a:schemeClr val="tx1"/>
                </a:solidFill>
                <a:effectLst/>
                <a:latin typeface="Söhne"/>
              </a:rPr>
              <a:t>memperbaiki</a:t>
            </a:r>
            <a:r>
              <a:rPr lang="en-ID" b="0" i="0" dirty="0">
                <a:solidFill>
                  <a:schemeClr val="tx1"/>
                </a:solidFill>
                <a:effectLst/>
                <a:latin typeface="Söhne"/>
              </a:rPr>
              <a:t> </a:t>
            </a:r>
            <a:r>
              <a:rPr lang="en-ID" b="0" i="0" dirty="0" err="1">
                <a:solidFill>
                  <a:schemeClr val="tx1"/>
                </a:solidFill>
                <a:effectLst/>
                <a:latin typeface="Söhne"/>
              </a:rPr>
              <a:t>distribusi</a:t>
            </a:r>
            <a:r>
              <a:rPr lang="en-ID" b="0" i="0" dirty="0">
                <a:solidFill>
                  <a:schemeClr val="tx1"/>
                </a:solidFill>
                <a:effectLst/>
                <a:latin typeface="Söhne"/>
              </a:rPr>
              <a:t> data yang </a:t>
            </a:r>
            <a:r>
              <a:rPr lang="en-ID" b="0" i="0" dirty="0" err="1">
                <a:solidFill>
                  <a:schemeClr val="tx1"/>
                </a:solidFill>
                <a:effectLst/>
                <a:latin typeface="Söhne"/>
              </a:rPr>
              <a:t>tidak</a:t>
            </a:r>
            <a:r>
              <a:rPr lang="en-ID" b="0" i="0" dirty="0">
                <a:solidFill>
                  <a:schemeClr val="tx1"/>
                </a:solidFill>
                <a:effectLst/>
                <a:latin typeface="Söhne"/>
              </a:rPr>
              <a:t> </a:t>
            </a:r>
            <a:r>
              <a:rPr lang="en-ID" b="0" i="0" dirty="0" err="1">
                <a:solidFill>
                  <a:schemeClr val="tx1"/>
                </a:solidFill>
                <a:effectLst/>
                <a:latin typeface="Söhne"/>
              </a:rPr>
              <a:t>memenuhi</a:t>
            </a:r>
            <a:r>
              <a:rPr lang="en-ID" b="0" i="0" dirty="0">
                <a:solidFill>
                  <a:schemeClr val="tx1"/>
                </a:solidFill>
                <a:effectLst/>
                <a:latin typeface="Söhne"/>
              </a:rPr>
              <a:t> </a:t>
            </a:r>
            <a:r>
              <a:rPr lang="en-ID" b="0" i="0" dirty="0" err="1">
                <a:solidFill>
                  <a:schemeClr val="tx1"/>
                </a:solidFill>
                <a:effectLst/>
                <a:latin typeface="Söhne"/>
              </a:rPr>
              <a:t>asumsi</a:t>
            </a:r>
            <a:r>
              <a:rPr lang="en-ID" b="0" i="0" dirty="0">
                <a:solidFill>
                  <a:schemeClr val="tx1"/>
                </a:solidFill>
                <a:effectLst/>
                <a:latin typeface="Söhne"/>
              </a:rPr>
              <a:t> </a:t>
            </a:r>
            <a:r>
              <a:rPr lang="en-ID" b="0" i="0" dirty="0" err="1">
                <a:solidFill>
                  <a:schemeClr val="tx1"/>
                </a:solidFill>
                <a:effectLst/>
                <a:latin typeface="Söhne"/>
              </a:rPr>
              <a:t>tertentu</a:t>
            </a:r>
            <a:endParaRPr lang="en-US" dirty="0">
              <a:solidFill>
                <a:schemeClr val="tx1"/>
              </a:solidFill>
            </a:endParaRPr>
          </a:p>
        </p:txBody>
      </p:sp>
    </p:spTree>
    <p:extLst>
      <p:ext uri="{BB962C8B-B14F-4D97-AF65-F5344CB8AC3E}">
        <p14:creationId xmlns:p14="http://schemas.microsoft.com/office/powerpoint/2010/main" val="3357014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1E22-DCBA-8BB0-0574-E7CFA47799BE}"/>
              </a:ext>
            </a:extLst>
          </p:cNvPr>
          <p:cNvSpPr>
            <a:spLocks noGrp="1"/>
          </p:cNvSpPr>
          <p:nvPr>
            <p:ph type="title"/>
          </p:nvPr>
        </p:nvSpPr>
        <p:spPr/>
        <p:txBody>
          <a:bodyPr/>
          <a:lstStyle/>
          <a:p>
            <a:r>
              <a:rPr lang="en-US" dirty="0"/>
              <a:t>Feature Transformation:</a:t>
            </a:r>
          </a:p>
        </p:txBody>
      </p:sp>
      <p:sp>
        <p:nvSpPr>
          <p:cNvPr id="3" name="Text Placeholder 2">
            <a:extLst>
              <a:ext uri="{FF2B5EF4-FFF2-40B4-BE49-F238E27FC236}">
                <a16:creationId xmlns:a16="http://schemas.microsoft.com/office/drawing/2014/main" id="{DC4C0145-18D1-4029-BE4B-8EBFBD5DF45C}"/>
              </a:ext>
            </a:extLst>
          </p:cNvPr>
          <p:cNvSpPr>
            <a:spLocks noGrp="1"/>
          </p:cNvSpPr>
          <p:nvPr>
            <p:ph type="body" idx="1"/>
          </p:nvPr>
        </p:nvSpPr>
        <p:spPr/>
        <p:txBody>
          <a:bodyPr/>
          <a:lstStyle/>
          <a:p>
            <a:r>
              <a:rPr lang="en-US" dirty="0"/>
              <a:t>Normalization </a:t>
            </a:r>
          </a:p>
          <a:p>
            <a:r>
              <a:rPr lang="en-US" dirty="0"/>
              <a:t>Encoding</a:t>
            </a:r>
          </a:p>
          <a:p>
            <a:r>
              <a:rPr lang="en-US" dirty="0"/>
              <a:t>Extract Date/Time</a:t>
            </a:r>
          </a:p>
          <a:p>
            <a:r>
              <a:rPr lang="en-US" dirty="0"/>
              <a:t>Feature form mathematics computation</a:t>
            </a:r>
          </a:p>
        </p:txBody>
      </p:sp>
    </p:spTree>
    <p:extLst>
      <p:ext uri="{BB962C8B-B14F-4D97-AF65-F5344CB8AC3E}">
        <p14:creationId xmlns:p14="http://schemas.microsoft.com/office/powerpoint/2010/main" val="11706632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3926-35E3-60D1-79DE-ACFAB8769ADD}"/>
              </a:ext>
            </a:extLst>
          </p:cNvPr>
          <p:cNvSpPr>
            <a:spLocks noGrp="1"/>
          </p:cNvSpPr>
          <p:nvPr>
            <p:ph type="title"/>
          </p:nvPr>
        </p:nvSpPr>
        <p:spPr/>
        <p:txBody>
          <a:bodyPr>
            <a:normAutofit/>
          </a:bodyPr>
          <a:lstStyle/>
          <a:p>
            <a:r>
              <a:rPr lang="en-GB" b="1" i="0" dirty="0" err="1">
                <a:effectLst/>
                <a:latin typeface="Söhne"/>
              </a:rPr>
              <a:t>Ekstraksi</a:t>
            </a:r>
            <a:r>
              <a:rPr lang="en-GB" b="1" i="0" dirty="0">
                <a:effectLst/>
                <a:latin typeface="Söhne"/>
              </a:rPr>
              <a:t> </a:t>
            </a:r>
            <a:r>
              <a:rPr lang="en-GB" b="1" i="0" dirty="0" err="1">
                <a:effectLst/>
                <a:latin typeface="Söhne"/>
              </a:rPr>
              <a:t>Informasi</a:t>
            </a:r>
            <a:r>
              <a:rPr lang="en-GB" b="1" i="0" dirty="0">
                <a:effectLst/>
                <a:latin typeface="Söhne"/>
              </a:rPr>
              <a:t> </a:t>
            </a:r>
            <a:r>
              <a:rPr lang="en-GB" b="1" i="0" dirty="0" err="1">
                <a:effectLst/>
                <a:latin typeface="Söhne"/>
              </a:rPr>
              <a:t>dengan</a:t>
            </a:r>
            <a:r>
              <a:rPr lang="en-GB" b="1" i="0" dirty="0">
                <a:effectLst/>
                <a:latin typeface="Söhne"/>
              </a:rPr>
              <a:t> </a:t>
            </a:r>
            <a:r>
              <a:rPr lang="en-GB" b="1" i="0" dirty="0" err="1">
                <a:effectLst/>
                <a:latin typeface="Söhne"/>
              </a:rPr>
              <a:t>Transformasi</a:t>
            </a:r>
            <a:r>
              <a:rPr lang="en-GB" b="1" i="0" dirty="0">
                <a:effectLst/>
                <a:latin typeface="Söhne"/>
              </a:rPr>
              <a:t> Data </a:t>
            </a:r>
            <a:r>
              <a:rPr lang="en-GB" b="1" i="0" dirty="0" err="1">
                <a:effectLst/>
                <a:latin typeface="Söhne"/>
              </a:rPr>
              <a:t>Numerik</a:t>
            </a:r>
            <a:endParaRPr lang="en-GB" dirty="0"/>
          </a:p>
        </p:txBody>
      </p:sp>
      <p:sp>
        <p:nvSpPr>
          <p:cNvPr id="3" name="Text Placeholder 2">
            <a:extLst>
              <a:ext uri="{FF2B5EF4-FFF2-40B4-BE49-F238E27FC236}">
                <a16:creationId xmlns:a16="http://schemas.microsoft.com/office/drawing/2014/main" id="{FFF9D273-90A4-FC6C-7EF6-A6C4AC7DD429}"/>
              </a:ext>
            </a:extLst>
          </p:cNvPr>
          <p:cNvSpPr>
            <a:spLocks noGrp="1"/>
          </p:cNvSpPr>
          <p:nvPr>
            <p:ph type="body" idx="1"/>
          </p:nvPr>
        </p:nvSpPr>
        <p:spPr>
          <a:xfrm>
            <a:off x="838200" y="1825625"/>
            <a:ext cx="2701834" cy="1936478"/>
          </a:xfrm>
        </p:spPr>
        <p:txBody>
          <a:bodyPr/>
          <a:lstStyle/>
          <a:p>
            <a:pPr algn="l">
              <a:buFont typeface="Arial" panose="020B0604020202020204" pitchFamily="34" charset="0"/>
              <a:buChar char="•"/>
            </a:pPr>
            <a:r>
              <a:rPr lang="en-GB" b="0" i="0" dirty="0" err="1">
                <a:solidFill>
                  <a:schemeClr val="tx1"/>
                </a:solidFill>
                <a:effectLst/>
                <a:latin typeface="Söhne"/>
              </a:rPr>
              <a:t>Normalisasi</a:t>
            </a:r>
            <a:r>
              <a:rPr lang="en-GB" b="0" i="0" dirty="0">
                <a:solidFill>
                  <a:schemeClr val="tx1"/>
                </a:solidFill>
                <a:effectLst/>
                <a:latin typeface="Söhne"/>
              </a:rPr>
              <a:t>.</a:t>
            </a:r>
          </a:p>
          <a:p>
            <a:pPr algn="l">
              <a:buFont typeface="Arial" panose="020B0604020202020204" pitchFamily="34" charset="0"/>
              <a:buChar char="•"/>
            </a:pPr>
            <a:r>
              <a:rPr lang="en-GB" b="0" i="0" dirty="0" err="1">
                <a:solidFill>
                  <a:schemeClr val="tx1"/>
                </a:solidFill>
                <a:effectLst/>
                <a:latin typeface="Söhne"/>
              </a:rPr>
              <a:t>Standarisasi</a:t>
            </a:r>
            <a:r>
              <a:rPr lang="en-GB" b="0" i="0" dirty="0">
                <a:solidFill>
                  <a:schemeClr val="tx1"/>
                </a:solidFill>
                <a:effectLst/>
                <a:latin typeface="Söhne"/>
              </a:rPr>
              <a:t>.</a:t>
            </a:r>
          </a:p>
        </p:txBody>
      </p:sp>
      <p:sp>
        <p:nvSpPr>
          <p:cNvPr id="5" name="TextBox 4">
            <a:extLst>
              <a:ext uri="{FF2B5EF4-FFF2-40B4-BE49-F238E27FC236}">
                <a16:creationId xmlns:a16="http://schemas.microsoft.com/office/drawing/2014/main" id="{31F820BF-B2A9-48CD-0618-2CD91810867C}"/>
              </a:ext>
            </a:extLst>
          </p:cNvPr>
          <p:cNvSpPr txBox="1"/>
          <p:nvPr/>
        </p:nvSpPr>
        <p:spPr>
          <a:xfrm>
            <a:off x="5259978" y="1299890"/>
            <a:ext cx="6093822" cy="24622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MinMaxScaler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MinMaxScaler</a:t>
            </a:r>
            <a:r>
              <a:rPr lang="en-GB" dirty="0"/>
              <a:t>()</a:t>
            </a:r>
          </a:p>
          <a:p>
            <a:r>
              <a:rPr lang="en-GB" dirty="0" err="1"/>
              <a:t>df</a:t>
            </a:r>
            <a:r>
              <a:rPr lang="en-GB" dirty="0"/>
              <a:t>['</a:t>
            </a:r>
            <a:r>
              <a:rPr lang="en-GB" dirty="0" err="1"/>
              <a:t>nilai_normalized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
        <p:nvSpPr>
          <p:cNvPr id="6" name="TextBox 5">
            <a:extLst>
              <a:ext uri="{FF2B5EF4-FFF2-40B4-BE49-F238E27FC236}">
                <a16:creationId xmlns:a16="http://schemas.microsoft.com/office/drawing/2014/main" id="{985DB84D-93FF-9E24-A503-7D654FDB139D}"/>
              </a:ext>
            </a:extLst>
          </p:cNvPr>
          <p:cNvSpPr txBox="1"/>
          <p:nvPr/>
        </p:nvSpPr>
        <p:spPr>
          <a:xfrm>
            <a:off x="5259978" y="4030662"/>
            <a:ext cx="6093822"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StandardScaler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nilai</a:t>
            </a:r>
            <a:r>
              <a:rPr lang="en-GB" dirty="0"/>
              <a:t>': [1, 2, 3, 4, 5]</a:t>
            </a:r>
          </a:p>
          <a:p>
            <a:r>
              <a:rPr lang="en-GB" dirty="0"/>
              <a:t>})</a:t>
            </a:r>
          </a:p>
          <a:p>
            <a:endParaRPr lang="en-GB" dirty="0"/>
          </a:p>
          <a:p>
            <a:r>
              <a:rPr lang="en-GB" dirty="0"/>
              <a:t>scaler = </a:t>
            </a:r>
            <a:r>
              <a:rPr lang="en-GB" dirty="0" err="1"/>
              <a:t>StandardScaler</a:t>
            </a:r>
            <a:r>
              <a:rPr lang="en-GB" dirty="0"/>
              <a:t>()</a:t>
            </a:r>
          </a:p>
          <a:p>
            <a:r>
              <a:rPr lang="en-GB" dirty="0" err="1"/>
              <a:t>df</a:t>
            </a:r>
            <a:r>
              <a:rPr lang="en-GB" dirty="0"/>
              <a:t>['</a:t>
            </a:r>
            <a:r>
              <a:rPr lang="en-GB" dirty="0" err="1"/>
              <a:t>nilai_standardized</a:t>
            </a:r>
            <a:r>
              <a:rPr lang="en-GB" dirty="0"/>
              <a:t>'] = </a:t>
            </a:r>
            <a:r>
              <a:rPr lang="en-GB" dirty="0" err="1"/>
              <a:t>scaler.fit_transform</a:t>
            </a:r>
            <a:r>
              <a:rPr lang="en-GB" dirty="0"/>
              <a:t>(</a:t>
            </a:r>
            <a:r>
              <a:rPr lang="en-GB" dirty="0" err="1"/>
              <a:t>df</a:t>
            </a:r>
            <a:r>
              <a:rPr lang="en-GB" dirty="0"/>
              <a:t>[['</a:t>
            </a:r>
            <a:r>
              <a:rPr lang="en-GB" dirty="0" err="1"/>
              <a:t>nilai</a:t>
            </a:r>
            <a:r>
              <a:rPr lang="en-GB" dirty="0"/>
              <a:t>']])</a:t>
            </a:r>
          </a:p>
          <a:p>
            <a:r>
              <a:rPr lang="en-GB" dirty="0"/>
              <a:t>print(</a:t>
            </a:r>
            <a:r>
              <a:rPr lang="en-GB" dirty="0" err="1"/>
              <a:t>df</a:t>
            </a:r>
            <a:r>
              <a:rPr lang="en-GB" dirty="0"/>
              <a:t>)</a:t>
            </a:r>
          </a:p>
        </p:txBody>
      </p:sp>
    </p:spTree>
    <p:extLst>
      <p:ext uri="{BB962C8B-B14F-4D97-AF65-F5344CB8AC3E}">
        <p14:creationId xmlns:p14="http://schemas.microsoft.com/office/powerpoint/2010/main" val="33233206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83D6-B1FE-7F72-506E-D998D8B99B99}"/>
              </a:ext>
            </a:extLst>
          </p:cNvPr>
          <p:cNvSpPr>
            <a:spLocks noGrp="1"/>
          </p:cNvSpPr>
          <p:nvPr>
            <p:ph type="title"/>
          </p:nvPr>
        </p:nvSpPr>
        <p:spPr/>
        <p:txBody>
          <a:bodyPr>
            <a:normAutofit/>
          </a:bodyPr>
          <a:lstStyle/>
          <a:p>
            <a:r>
              <a:rPr lang="nn-NO" b="1" i="0" dirty="0">
                <a:effectLst/>
                <a:latin typeface="Söhne"/>
              </a:rPr>
              <a:t>Ekstraksi Informasi dengan Transformasi Data Kategorikal</a:t>
            </a:r>
            <a:endParaRPr lang="en-GB" dirty="0"/>
          </a:p>
        </p:txBody>
      </p:sp>
      <p:sp>
        <p:nvSpPr>
          <p:cNvPr id="3" name="Text Placeholder 2">
            <a:extLst>
              <a:ext uri="{FF2B5EF4-FFF2-40B4-BE49-F238E27FC236}">
                <a16:creationId xmlns:a16="http://schemas.microsoft.com/office/drawing/2014/main" id="{883A7B5E-3270-891E-5D24-7C54E5735E8C}"/>
              </a:ext>
            </a:extLst>
          </p:cNvPr>
          <p:cNvSpPr>
            <a:spLocks noGrp="1"/>
          </p:cNvSpPr>
          <p:nvPr>
            <p:ph type="body" idx="1"/>
          </p:nvPr>
        </p:nvSpPr>
        <p:spPr>
          <a:xfrm>
            <a:off x="838200" y="1825625"/>
            <a:ext cx="4517571" cy="1325563"/>
          </a:xfrm>
        </p:spPr>
        <p:txBody>
          <a:bodyPr>
            <a:normAutofit fontScale="77500" lnSpcReduction="20000"/>
          </a:bodyPr>
          <a:lstStyle/>
          <a:p>
            <a:r>
              <a:rPr lang="en-GB" dirty="0">
                <a:ln w="0"/>
                <a:solidFill>
                  <a:schemeClr val="tx1"/>
                </a:solidFill>
                <a:effectLst>
                  <a:outerShdw blurRad="38100" dist="19050" dir="2700000" algn="tl" rotWithShape="0">
                    <a:schemeClr val="dk1">
                      <a:alpha val="40000"/>
                    </a:schemeClr>
                  </a:outerShdw>
                </a:effectLst>
              </a:rPr>
              <a:t>Encoding data </a:t>
            </a:r>
            <a:r>
              <a:rPr lang="en-GB" dirty="0" err="1">
                <a:ln w="0"/>
                <a:solidFill>
                  <a:schemeClr val="tx1"/>
                </a:solidFill>
                <a:effectLst>
                  <a:outerShdw blurRad="38100" dist="19050" dir="2700000" algn="tl" rotWithShape="0">
                    <a:schemeClr val="dk1">
                      <a:alpha val="40000"/>
                    </a:schemeClr>
                  </a:outerShdw>
                </a:effectLst>
              </a:rPr>
              <a:t>kategorikal</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dengan</a:t>
            </a:r>
            <a:r>
              <a:rPr lang="en-GB" dirty="0">
                <a:ln w="0"/>
                <a:solidFill>
                  <a:schemeClr val="tx1"/>
                </a:solidFill>
                <a:effectLst>
                  <a:outerShdw blurRad="38100" dist="19050" dir="2700000" algn="tl" rotWithShape="0">
                    <a:schemeClr val="dk1">
                      <a:alpha val="40000"/>
                    </a:schemeClr>
                  </a:outerShdw>
                </a:effectLst>
              </a:rPr>
              <a:t> </a:t>
            </a:r>
            <a:r>
              <a:rPr lang="en-GB" dirty="0" err="1">
                <a:ln w="0"/>
                <a:solidFill>
                  <a:schemeClr val="tx1"/>
                </a:solidFill>
                <a:effectLst>
                  <a:outerShdw blurRad="38100" dist="19050" dir="2700000" algn="tl" rotWithShape="0">
                    <a:schemeClr val="dk1">
                      <a:alpha val="40000"/>
                    </a:schemeClr>
                  </a:outerShdw>
                </a:effectLst>
              </a:rPr>
              <a:t>OneHotEncoder</a:t>
            </a:r>
            <a:endParaRPr lang="en-GB" dirty="0">
              <a:ln w="0"/>
              <a:solidFill>
                <a:schemeClr val="tx1"/>
              </a:solidFill>
              <a:effectLst>
                <a:outerShdw blurRad="38100" dist="19050" dir="2700000" algn="tl" rotWithShape="0">
                  <a:schemeClr val="dk1">
                    <a:alpha val="40000"/>
                  </a:schemeClr>
                </a:outerShdw>
              </a:effectLst>
            </a:endParaRPr>
          </a:p>
          <a:p>
            <a:r>
              <a:rPr lang="en-GB" dirty="0">
                <a:ln w="0"/>
                <a:solidFill>
                  <a:schemeClr val="tx1"/>
                </a:solidFill>
                <a:effectLst>
                  <a:outerShdw blurRad="38100" dist="19050" dir="2700000" algn="tl" rotWithShape="0">
                    <a:schemeClr val="dk1">
                      <a:alpha val="40000"/>
                    </a:schemeClr>
                  </a:outerShdw>
                </a:effectLst>
              </a:rPr>
              <a:t>Label encoding</a:t>
            </a:r>
          </a:p>
        </p:txBody>
      </p:sp>
      <p:sp>
        <p:nvSpPr>
          <p:cNvPr id="8" name="TextBox 7">
            <a:extLst>
              <a:ext uri="{FF2B5EF4-FFF2-40B4-BE49-F238E27FC236}">
                <a16:creationId xmlns:a16="http://schemas.microsoft.com/office/drawing/2014/main" id="{94760A73-4831-A371-E5EE-A405814BDCE1}"/>
              </a:ext>
            </a:extLst>
          </p:cNvPr>
          <p:cNvSpPr txBox="1"/>
          <p:nvPr/>
        </p:nvSpPr>
        <p:spPr>
          <a:xfrm>
            <a:off x="5581106" y="2519114"/>
            <a:ext cx="6093822"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import pandas as pd</a:t>
            </a:r>
          </a:p>
          <a:p>
            <a:r>
              <a:rPr lang="en-GB" dirty="0"/>
              <a:t>from </a:t>
            </a:r>
            <a:r>
              <a:rPr lang="en-GB" dirty="0" err="1"/>
              <a:t>sklearn.preprocessing</a:t>
            </a:r>
            <a:r>
              <a:rPr lang="en-GB" dirty="0"/>
              <a:t> import </a:t>
            </a:r>
            <a:r>
              <a:rPr lang="en-GB" dirty="0" err="1"/>
              <a:t>OneHotEncoder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a:t>
            </a:r>
          </a:p>
          <a:p>
            <a:r>
              <a:rPr lang="en-GB" dirty="0"/>
              <a:t>})</a:t>
            </a:r>
          </a:p>
          <a:p>
            <a:endParaRPr lang="en-GB" dirty="0"/>
          </a:p>
          <a:p>
            <a:r>
              <a:rPr lang="en-GB" dirty="0"/>
              <a:t># </a:t>
            </a:r>
            <a:r>
              <a:rPr lang="en-GB" dirty="0" err="1"/>
              <a:t>Menerapkan</a:t>
            </a:r>
            <a:r>
              <a:rPr lang="en-GB" dirty="0"/>
              <a:t> </a:t>
            </a:r>
            <a:r>
              <a:rPr lang="en-GB" dirty="0" err="1"/>
              <a:t>OneHotEncoder</a:t>
            </a:r>
            <a:endParaRPr lang="en-GB" dirty="0"/>
          </a:p>
          <a:p>
            <a:r>
              <a:rPr lang="en-GB" dirty="0"/>
              <a:t>encoder = </a:t>
            </a:r>
            <a:r>
              <a:rPr lang="en-GB" dirty="0" err="1"/>
              <a:t>OneHotEncoder</a:t>
            </a:r>
            <a:r>
              <a:rPr lang="en-GB" dirty="0"/>
              <a:t>(</a:t>
            </a:r>
            <a:r>
              <a:rPr lang="en-GB" dirty="0" err="1"/>
              <a:t>sparse_output</a:t>
            </a:r>
            <a:r>
              <a:rPr lang="en-GB" dirty="0"/>
              <a:t>=False)</a:t>
            </a:r>
          </a:p>
          <a:p>
            <a:r>
              <a:rPr lang="en-GB" dirty="0" err="1"/>
              <a:t>encoded_features</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r>
              <a:rPr lang="en-GB" dirty="0" err="1"/>
              <a:t>encoded_df</a:t>
            </a:r>
            <a:r>
              <a:rPr lang="en-GB" dirty="0"/>
              <a:t> = </a:t>
            </a:r>
            <a:r>
              <a:rPr lang="en-GB" dirty="0" err="1"/>
              <a:t>pd.DataFrame</a:t>
            </a:r>
            <a:r>
              <a:rPr lang="en-GB" dirty="0"/>
              <a:t>(</a:t>
            </a:r>
            <a:r>
              <a:rPr lang="en-GB" dirty="0" err="1"/>
              <a:t>encoded_features</a:t>
            </a:r>
            <a:r>
              <a:rPr lang="en-GB" dirty="0"/>
              <a:t>, columns=</a:t>
            </a:r>
            <a:r>
              <a:rPr lang="en-GB" dirty="0" err="1"/>
              <a:t>encoder.get_feature_names_out</a:t>
            </a:r>
            <a:r>
              <a:rPr lang="en-GB" dirty="0"/>
              <a:t>(['</a:t>
            </a:r>
            <a:r>
              <a:rPr lang="en-GB" dirty="0" err="1"/>
              <a:t>Warna</a:t>
            </a:r>
            <a:r>
              <a:rPr lang="en-GB" dirty="0"/>
              <a:t>']))</a:t>
            </a:r>
          </a:p>
          <a:p>
            <a:endParaRPr lang="en-GB" dirty="0"/>
          </a:p>
          <a:p>
            <a:endParaRPr lang="en-GB" dirty="0"/>
          </a:p>
          <a:p>
            <a:r>
              <a:rPr lang="en-GB" dirty="0"/>
              <a:t>print(</a:t>
            </a:r>
            <a:r>
              <a:rPr lang="en-GB" dirty="0" err="1"/>
              <a:t>encoded_df</a:t>
            </a:r>
            <a:r>
              <a:rPr lang="en-GB" dirty="0"/>
              <a:t>)</a:t>
            </a:r>
          </a:p>
        </p:txBody>
      </p:sp>
      <p:sp>
        <p:nvSpPr>
          <p:cNvPr id="10" name="TextBox 9">
            <a:extLst>
              <a:ext uri="{FF2B5EF4-FFF2-40B4-BE49-F238E27FC236}">
                <a16:creationId xmlns:a16="http://schemas.microsoft.com/office/drawing/2014/main" id="{865F4EC4-754F-D695-0004-4047CB13B2B4}"/>
              </a:ext>
            </a:extLst>
          </p:cNvPr>
          <p:cNvSpPr txBox="1"/>
          <p:nvPr/>
        </p:nvSpPr>
        <p:spPr>
          <a:xfrm>
            <a:off x="517072" y="3151188"/>
            <a:ext cx="4838699" cy="28931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from </a:t>
            </a:r>
            <a:r>
              <a:rPr lang="en-GB" dirty="0" err="1"/>
              <a:t>sklearn.preprocessing</a:t>
            </a:r>
            <a:r>
              <a:rPr lang="en-GB" dirty="0"/>
              <a:t> import </a:t>
            </a:r>
            <a:r>
              <a:rPr lang="en-GB" dirty="0" err="1"/>
              <a:t>LabelEncoder</a:t>
            </a:r>
            <a:endParaRPr lang="en-GB" dirty="0"/>
          </a:p>
          <a:p>
            <a:endParaRPr lang="en-GB" dirty="0"/>
          </a:p>
          <a:p>
            <a:r>
              <a:rPr lang="en-GB" dirty="0"/>
              <a:t># </a:t>
            </a:r>
            <a:r>
              <a:rPr lang="en-GB" dirty="0" err="1"/>
              <a:t>Contoh</a:t>
            </a:r>
            <a:r>
              <a:rPr lang="en-GB" dirty="0"/>
              <a:t> data</a:t>
            </a:r>
          </a:p>
          <a:p>
            <a:r>
              <a:rPr lang="en-GB" dirty="0" err="1"/>
              <a:t>df</a:t>
            </a:r>
            <a:r>
              <a:rPr lang="en-GB" dirty="0"/>
              <a:t> = </a:t>
            </a:r>
            <a:r>
              <a:rPr lang="en-GB" dirty="0" err="1"/>
              <a:t>pd.DataFrame</a:t>
            </a:r>
            <a:r>
              <a:rPr lang="en-GB" dirty="0"/>
              <a:t>({</a:t>
            </a:r>
          </a:p>
          <a:p>
            <a:r>
              <a:rPr lang="en-GB" dirty="0"/>
              <a:t>    '</a:t>
            </a:r>
            <a:r>
              <a:rPr lang="en-GB" dirty="0" err="1"/>
              <a:t>Warna</a:t>
            </a:r>
            <a:r>
              <a:rPr lang="en-GB" dirty="0"/>
              <a:t>': ['Merah', 'Hijau', 'Biru', 'Merah'] #, '</a:t>
            </a:r>
            <a:r>
              <a:rPr lang="en-GB" dirty="0" err="1"/>
              <a:t>Jingga</a:t>
            </a:r>
            <a:r>
              <a:rPr lang="en-GB" dirty="0"/>
              <a:t>'</a:t>
            </a:r>
          </a:p>
          <a:p>
            <a:r>
              <a:rPr lang="en-GB" dirty="0"/>
              <a:t>})</a:t>
            </a:r>
          </a:p>
          <a:p>
            <a:endParaRPr lang="en-GB" dirty="0"/>
          </a:p>
          <a:p>
            <a:r>
              <a:rPr lang="en-GB" dirty="0"/>
              <a:t># </a:t>
            </a:r>
            <a:r>
              <a:rPr lang="en-GB" dirty="0" err="1"/>
              <a:t>Menerapkan</a:t>
            </a:r>
            <a:r>
              <a:rPr lang="en-GB" dirty="0"/>
              <a:t> </a:t>
            </a:r>
            <a:r>
              <a:rPr lang="en-GB" dirty="0" err="1"/>
              <a:t>LabelEncoder</a:t>
            </a:r>
            <a:endParaRPr lang="en-GB" dirty="0"/>
          </a:p>
          <a:p>
            <a:r>
              <a:rPr lang="en-GB" dirty="0"/>
              <a:t>encoder = </a:t>
            </a:r>
            <a:r>
              <a:rPr lang="en-GB" dirty="0" err="1"/>
              <a:t>LabelEncoder</a:t>
            </a:r>
            <a:r>
              <a:rPr lang="en-GB" dirty="0"/>
              <a:t>()</a:t>
            </a:r>
          </a:p>
          <a:p>
            <a:r>
              <a:rPr lang="en-GB" dirty="0" err="1"/>
              <a:t>df</a:t>
            </a:r>
            <a:r>
              <a:rPr lang="en-GB" dirty="0"/>
              <a:t>['</a:t>
            </a:r>
            <a:r>
              <a:rPr lang="en-GB" dirty="0" err="1"/>
              <a:t>Warna_encoded</a:t>
            </a:r>
            <a:r>
              <a:rPr lang="en-GB" dirty="0"/>
              <a:t>'] = </a:t>
            </a:r>
            <a:r>
              <a:rPr lang="en-GB" dirty="0" err="1"/>
              <a:t>encoder.fit_transform</a:t>
            </a:r>
            <a:r>
              <a:rPr lang="en-GB" dirty="0"/>
              <a:t>(</a:t>
            </a:r>
            <a:r>
              <a:rPr lang="en-GB" dirty="0" err="1"/>
              <a:t>df</a:t>
            </a:r>
            <a:r>
              <a:rPr lang="en-GB" dirty="0"/>
              <a:t>['</a:t>
            </a:r>
            <a:r>
              <a:rPr lang="en-GB" dirty="0" err="1"/>
              <a:t>Warna</a:t>
            </a:r>
            <a:r>
              <a:rPr lang="en-GB" dirty="0"/>
              <a:t>'])</a:t>
            </a:r>
          </a:p>
          <a:p>
            <a:endParaRPr lang="en-GB" dirty="0"/>
          </a:p>
          <a:p>
            <a:r>
              <a:rPr lang="en-GB" dirty="0"/>
              <a:t>print(</a:t>
            </a:r>
            <a:r>
              <a:rPr lang="en-GB" dirty="0" err="1"/>
              <a:t>df</a:t>
            </a:r>
            <a:r>
              <a:rPr lang="en-GB" dirty="0"/>
              <a:t>)</a:t>
            </a:r>
          </a:p>
          <a:p>
            <a:r>
              <a:rPr lang="en-GB" dirty="0"/>
              <a:t>print(</a:t>
            </a:r>
            <a:r>
              <a:rPr lang="en-GB" dirty="0" err="1"/>
              <a:t>df.drop_duplicates</a:t>
            </a:r>
            <a:r>
              <a:rPr lang="en-GB" dirty="0"/>
              <a:t>())</a:t>
            </a:r>
          </a:p>
        </p:txBody>
      </p:sp>
      <p:sp>
        <p:nvSpPr>
          <p:cNvPr id="4" name="TextBox 3">
            <a:extLst>
              <a:ext uri="{FF2B5EF4-FFF2-40B4-BE49-F238E27FC236}">
                <a16:creationId xmlns:a16="http://schemas.microsoft.com/office/drawing/2014/main" id="{495B3165-65CC-5AAE-B2B7-4B1EBBD307A2}"/>
              </a:ext>
            </a:extLst>
          </p:cNvPr>
          <p:cNvSpPr txBox="1"/>
          <p:nvPr/>
        </p:nvSpPr>
        <p:spPr>
          <a:xfrm>
            <a:off x="10206256" y="2180629"/>
            <a:ext cx="1468672" cy="307777"/>
          </a:xfrm>
          <a:prstGeom prst="rect">
            <a:avLst/>
          </a:prstGeom>
          <a:noFill/>
        </p:spPr>
        <p:txBody>
          <a:bodyPr wrap="none" rtlCol="0">
            <a:spAutoFit/>
          </a:bodyPr>
          <a:lstStyle/>
          <a:p>
            <a:r>
              <a:rPr lang="en-US" dirty="0" err="1"/>
              <a:t>OneHotEncoder</a:t>
            </a:r>
            <a:endParaRPr lang="en-GB" dirty="0"/>
          </a:p>
        </p:txBody>
      </p:sp>
      <p:sp>
        <p:nvSpPr>
          <p:cNvPr id="5" name="TextBox 4">
            <a:extLst>
              <a:ext uri="{FF2B5EF4-FFF2-40B4-BE49-F238E27FC236}">
                <a16:creationId xmlns:a16="http://schemas.microsoft.com/office/drawing/2014/main" id="{328A6113-B0B1-2F52-1FC3-1C7602B4AE7E}"/>
              </a:ext>
            </a:extLst>
          </p:cNvPr>
          <p:cNvSpPr txBox="1"/>
          <p:nvPr/>
        </p:nvSpPr>
        <p:spPr>
          <a:xfrm>
            <a:off x="3887099" y="2829460"/>
            <a:ext cx="1418978" cy="307777"/>
          </a:xfrm>
          <a:prstGeom prst="rect">
            <a:avLst/>
          </a:prstGeom>
          <a:noFill/>
        </p:spPr>
        <p:txBody>
          <a:bodyPr wrap="none" rtlCol="0">
            <a:spAutoFit/>
          </a:bodyPr>
          <a:lstStyle/>
          <a:p>
            <a:r>
              <a:rPr lang="en-US" dirty="0"/>
              <a:t>Label Encoding</a:t>
            </a:r>
            <a:endParaRPr lang="en-GB" dirty="0"/>
          </a:p>
        </p:txBody>
      </p:sp>
    </p:spTree>
    <p:extLst>
      <p:ext uri="{BB962C8B-B14F-4D97-AF65-F5344CB8AC3E}">
        <p14:creationId xmlns:p14="http://schemas.microsoft.com/office/powerpoint/2010/main" val="2123865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B8A7-5417-9BD8-FC2B-1874E384985A}"/>
              </a:ext>
            </a:extLst>
          </p:cNvPr>
          <p:cNvSpPr>
            <a:spLocks noGrp="1"/>
          </p:cNvSpPr>
          <p:nvPr>
            <p:ph type="ctrTitle"/>
          </p:nvPr>
        </p:nvSpPr>
        <p:spPr>
          <a:xfrm>
            <a:off x="1639614" y="2235200"/>
            <a:ext cx="9144000" cy="2387600"/>
          </a:xfrm>
        </p:spPr>
        <p:txBody>
          <a:bodyPr wrap="square" anchor="b">
            <a:normAutofit/>
          </a:bodyPr>
          <a:lstStyle/>
          <a:p>
            <a:r>
              <a:rPr lang="en-GB" i="0" dirty="0">
                <a:ln w="0"/>
                <a:effectLst>
                  <a:outerShdw blurRad="38100" dist="19050" dir="2700000" algn="tl" rotWithShape="0">
                    <a:schemeClr val="dk1">
                      <a:alpha val="40000"/>
                    </a:schemeClr>
                  </a:outerShdw>
                </a:effectLst>
              </a:rPr>
              <a:t>DO MORE WITH JUPYTER NOTEBOOK</a:t>
            </a:r>
            <a:endParaRPr lang="en-GB" dirty="0"/>
          </a:p>
        </p:txBody>
      </p:sp>
    </p:spTree>
    <p:extLst>
      <p:ext uri="{BB962C8B-B14F-4D97-AF65-F5344CB8AC3E}">
        <p14:creationId xmlns:p14="http://schemas.microsoft.com/office/powerpoint/2010/main" val="1412793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B3A7-7AE2-E84A-8351-E1D0067EA33B}"/>
              </a:ext>
            </a:extLst>
          </p:cNvPr>
          <p:cNvSpPr>
            <a:spLocks noGrp="1"/>
          </p:cNvSpPr>
          <p:nvPr>
            <p:ph type="title"/>
          </p:nvPr>
        </p:nvSpPr>
        <p:spPr>
          <a:xfrm>
            <a:off x="4281186" y="3200922"/>
            <a:ext cx="3629628" cy="618724"/>
          </a:xfrm>
        </p:spPr>
        <p:txBody>
          <a:bodyPr>
            <a:normAutofit fontScale="90000"/>
          </a:bodyPr>
          <a:lstStyle/>
          <a:p>
            <a:r>
              <a:rPr lang="en-US" dirty="0" err="1"/>
              <a:t>Terima</a:t>
            </a:r>
            <a:r>
              <a:rPr lang="en-US" dirty="0"/>
              <a:t> Kasih</a:t>
            </a:r>
          </a:p>
        </p:txBody>
      </p:sp>
    </p:spTree>
    <p:extLst>
      <p:ext uri="{BB962C8B-B14F-4D97-AF65-F5344CB8AC3E}">
        <p14:creationId xmlns:p14="http://schemas.microsoft.com/office/powerpoint/2010/main" val="306896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8D08-0046-4A56-4B20-A73016CEA6AC}"/>
              </a:ext>
            </a:extLst>
          </p:cNvPr>
          <p:cNvSpPr>
            <a:spLocks noGrp="1"/>
          </p:cNvSpPr>
          <p:nvPr>
            <p:ph type="title"/>
          </p:nvPr>
        </p:nvSpPr>
        <p:spPr/>
        <p:txBody>
          <a:bodyPr/>
          <a:lstStyle/>
          <a:p>
            <a:r>
              <a:rPr lang="en-US" dirty="0"/>
              <a:t>What to do ?</a:t>
            </a:r>
          </a:p>
        </p:txBody>
      </p:sp>
      <p:sp>
        <p:nvSpPr>
          <p:cNvPr id="3" name="Text Placeholder 2">
            <a:extLst>
              <a:ext uri="{FF2B5EF4-FFF2-40B4-BE49-F238E27FC236}">
                <a16:creationId xmlns:a16="http://schemas.microsoft.com/office/drawing/2014/main" id="{111293D1-E8B0-7F52-AD7E-EF26DFC55DC7}"/>
              </a:ext>
            </a:extLst>
          </p:cNvPr>
          <p:cNvSpPr>
            <a:spLocks noGrp="1"/>
          </p:cNvSpPr>
          <p:nvPr>
            <p:ph type="body" idx="1"/>
          </p:nvPr>
        </p:nvSpPr>
        <p:spPr>
          <a:xfrm>
            <a:off x="838200" y="1825625"/>
            <a:ext cx="10157749" cy="3811246"/>
          </a:xfrm>
        </p:spPr>
        <p:style>
          <a:lnRef idx="2">
            <a:schemeClr val="accent4"/>
          </a:lnRef>
          <a:fillRef idx="1">
            <a:schemeClr val="lt1"/>
          </a:fillRef>
          <a:effectRef idx="0">
            <a:schemeClr val="accent4"/>
          </a:effectRef>
          <a:fontRef idx="minor">
            <a:schemeClr val="dk1"/>
          </a:fontRef>
        </p:style>
        <p:txBody>
          <a:bodyPr>
            <a:normAutofit lnSpcReduction="10000"/>
          </a:bodyPr>
          <a:lstStyle/>
          <a:p>
            <a:pPr marL="628650" indent="-514350" algn="l">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Pemindahan</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Python </a:t>
            </a:r>
            <a:r>
              <a:rPr lang="en-GB" i="0" dirty="0" err="1">
                <a:ln w="0"/>
                <a:solidFill>
                  <a:schemeClr val="tx1"/>
                </a:solidFill>
                <a:effectLst>
                  <a:outerShdw blurRad="38100" dist="19050" dir="2700000" algn="tl" rotWithShape="0">
                    <a:schemeClr val="dk1">
                      <a:alpha val="40000"/>
                    </a:schemeClr>
                  </a:outerShdw>
                </a:effectLst>
                <a:latin typeface="Söhne"/>
              </a:rPr>
              <a:t>dari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Berbagai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Sumber</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Penanganan</a:t>
            </a:r>
            <a:r>
              <a:rPr lang="en-GB" i="0" dirty="0">
                <a:ln w="0"/>
                <a:solidFill>
                  <a:schemeClr val="tx1"/>
                </a:solidFill>
                <a:effectLst>
                  <a:outerShdw blurRad="38100" dist="19050" dir="2700000" algn="tl" rotWithShape="0">
                    <a:schemeClr val="dk1">
                      <a:alpha val="40000"/>
                    </a:schemeClr>
                  </a:outerShdw>
                </a:effectLst>
                <a:latin typeface="Söhne"/>
              </a:rPr>
              <a:t> Data yang </a:t>
            </a:r>
            <a:r>
              <a:rPr lang="en-GB" i="0" dirty="0" err="1">
                <a:ln w="0"/>
                <a:solidFill>
                  <a:schemeClr val="tx1"/>
                </a:solidFill>
                <a:effectLst>
                  <a:outerShdw blurRad="38100" dist="19050" dir="2700000" algn="tl" rotWithShape="0">
                    <a:schemeClr val="dk1">
                      <a:alpha val="40000"/>
                    </a:schemeClr>
                  </a:outerShdw>
                </a:effectLst>
                <a:latin typeface="Söhne"/>
              </a:rPr>
              <a:t>Hilang</a:t>
            </a:r>
            <a:r>
              <a:rPr lang="en-GB" i="0" dirty="0">
                <a:ln w="0"/>
                <a:solidFill>
                  <a:schemeClr val="tx1"/>
                </a:solidFill>
                <a:effectLst>
                  <a:outerShdw blurRad="38100" dist="19050" dir="2700000" algn="tl" rotWithShape="0">
                    <a:schemeClr val="dk1">
                      <a:alpha val="40000"/>
                    </a:schemeClr>
                  </a:outerShdw>
                </a:effectLst>
                <a:latin typeface="Söhne"/>
              </a:rPr>
              <a:t>;</a:t>
            </a:r>
          </a:p>
          <a:p>
            <a:pPr marL="628650" indent="-514350">
              <a:buFont typeface="+mj-lt"/>
              <a:buAutoNum type="arabicPeriod"/>
            </a:pPr>
            <a:r>
              <a:rPr lang="en-GB" i="0" dirty="0">
                <a:ln w="0"/>
                <a:solidFill>
                  <a:schemeClr val="tx1"/>
                </a:solidFill>
                <a:effectLst>
                  <a:outerShdw blurRad="38100" dist="19050" dir="2700000" algn="tl" rotWithShape="0">
                    <a:schemeClr val="dk1">
                      <a:alpha val="40000"/>
                    </a:schemeClr>
                  </a:outerShdw>
                </a:effectLst>
                <a:latin typeface="Söhne"/>
              </a:rPr>
              <a:t>Reshaping Data;</a:t>
            </a:r>
          </a:p>
          <a:p>
            <a:pPr marL="628650" indent="-514350">
              <a:buFont typeface="+mj-lt"/>
              <a:buAutoNum type="arabicPeriod"/>
            </a:pPr>
            <a:r>
              <a:rPr lang="en-GB" i="0" dirty="0" err="1">
                <a:ln w="0"/>
                <a:solidFill>
                  <a:schemeClr val="tx1"/>
                </a:solidFill>
                <a:effectLst>
                  <a:outerShdw blurRad="38100" dist="19050" dir="2700000" algn="tl" rotWithShape="0">
                    <a:schemeClr val="dk1">
                      <a:alpha val="40000"/>
                    </a:schemeClr>
                  </a:outerShdw>
                </a:effectLst>
                <a:latin typeface="Söhne"/>
              </a:rPr>
              <a:t>Ekstraksi</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informasi</a:t>
            </a:r>
            <a:r>
              <a:rPr lang="en-GB" i="0" dirty="0">
                <a:ln w="0"/>
                <a:solidFill>
                  <a:schemeClr val="tx1"/>
                </a:solidFill>
                <a:effectLst>
                  <a:outerShdw blurRad="38100" dist="19050" dir="2700000" algn="tl" rotWithShape="0">
                    <a:schemeClr val="dk1">
                      <a:alpha val="40000"/>
                    </a:schemeClr>
                  </a:outerShdw>
                </a:effectLst>
                <a:latin typeface="Söhne"/>
              </a:rPr>
              <a:t>/features </a:t>
            </a:r>
            <a:r>
              <a:rPr lang="en-GB" i="0" dirty="0" err="1">
                <a:ln w="0"/>
                <a:solidFill>
                  <a:schemeClr val="tx1"/>
                </a:solidFill>
                <a:effectLst>
                  <a:outerShdw blurRad="38100" dist="19050" dir="2700000" algn="tl" rotWithShape="0">
                    <a:schemeClr val="dk1">
                      <a:alpha val="40000"/>
                    </a:schemeClr>
                  </a:outerShdw>
                </a:effectLst>
                <a:latin typeface="Söhne"/>
              </a:rPr>
              <a:t>dengan</a:t>
            </a:r>
            <a:r>
              <a:rPr lang="en-GB" i="0" dirty="0">
                <a:ln w="0"/>
                <a:solidFill>
                  <a:schemeClr val="tx1"/>
                </a:solidFill>
                <a:effectLst>
                  <a:outerShdw blurRad="38100" dist="19050" dir="2700000" algn="tl" rotWithShape="0">
                    <a:schemeClr val="dk1">
                      <a:alpha val="40000"/>
                    </a:schemeClr>
                  </a:outerShdw>
                </a:effectLst>
                <a:latin typeface="Söhne"/>
              </a:rPr>
              <a:t>    </a:t>
            </a:r>
            <a:r>
              <a:rPr lang="en-GB" i="0" dirty="0" err="1">
                <a:ln w="0"/>
                <a:solidFill>
                  <a:schemeClr val="tx1"/>
                </a:solidFill>
                <a:effectLst>
                  <a:outerShdw blurRad="38100" dist="19050" dir="2700000" algn="tl" rotWithShape="0">
                    <a:schemeClr val="dk1">
                      <a:alpha val="40000"/>
                    </a:schemeClr>
                  </a:outerShdw>
                </a:effectLst>
                <a:latin typeface="Söhne"/>
              </a:rPr>
              <a:t>transformasi</a:t>
            </a:r>
            <a:r>
              <a:rPr lang="en-GB" i="0" dirty="0">
                <a:ln w="0"/>
                <a:solidFill>
                  <a:schemeClr val="tx1"/>
                </a:solidFill>
                <a:effectLst>
                  <a:outerShdw blurRad="38100" dist="19050" dir="2700000" algn="tl" rotWithShape="0">
                    <a:schemeClr val="dk1">
                      <a:alpha val="40000"/>
                    </a:schemeClr>
                  </a:outerShdw>
                </a:effectLst>
                <a:latin typeface="Söhne"/>
              </a:rPr>
              <a:t>    data    </a:t>
            </a:r>
            <a:r>
              <a:rPr lang="en-GB" i="0" dirty="0" err="1">
                <a:ln w="0"/>
                <a:solidFill>
                  <a:schemeClr val="tx1"/>
                </a:solidFill>
                <a:effectLst>
                  <a:outerShdw blurRad="38100" dist="19050" dir="2700000" algn="tl" rotWithShape="0">
                    <a:schemeClr val="dk1">
                      <a:alpha val="40000"/>
                    </a:schemeClr>
                  </a:outerShdw>
                </a:effectLst>
                <a:latin typeface="Söhne"/>
              </a:rPr>
              <a:t>numerik</a:t>
            </a:r>
            <a:r>
              <a:rPr lang="en-GB" i="0" dirty="0">
                <a:ln w="0"/>
                <a:solidFill>
                  <a:schemeClr val="tx1"/>
                </a:solidFill>
                <a:effectLst>
                  <a:outerShdw blurRad="38100" dist="19050" dir="2700000" algn="tl" rotWithShape="0">
                    <a:schemeClr val="dk1">
                      <a:alpha val="40000"/>
                    </a:schemeClr>
                  </a:outerShdw>
                </a:effectLst>
                <a:latin typeface="Söhne"/>
              </a:rPr>
              <a:t>; dan</a:t>
            </a:r>
          </a:p>
          <a:p>
            <a:pPr marL="628650" indent="-514350">
              <a:buFont typeface="+mj-lt"/>
              <a:buAutoNum type="arabicPeriod"/>
            </a:pPr>
            <a:r>
              <a:rPr lang="nn-NO" i="0" dirty="0">
                <a:ln w="0"/>
                <a:solidFill>
                  <a:schemeClr val="tx1"/>
                </a:solidFill>
                <a:effectLst>
                  <a:outerShdw blurRad="38100" dist="19050" dir="2700000" algn="tl" rotWithShape="0">
                    <a:schemeClr val="dk1">
                      <a:alpha val="40000"/>
                    </a:schemeClr>
                  </a:outerShdw>
                </a:effectLst>
                <a:latin typeface="Söhne"/>
              </a:rPr>
              <a:t>Ekstraksi    informasi/features dengan    transformasi    data    kategorikal.</a:t>
            </a:r>
            <a:endParaRPr lang="en-GB" i="0" dirty="0">
              <a:ln w="0"/>
              <a:solidFill>
                <a:schemeClr val="tx1"/>
              </a:solidFill>
              <a:effectLst>
                <a:outerShdw blurRad="38100" dist="19050" dir="2700000" algn="tl" rotWithShape="0">
                  <a:schemeClr val="dk1">
                    <a:alpha val="40000"/>
                  </a:schemeClr>
                </a:outerShdw>
              </a:effectLst>
              <a:latin typeface="Söhne"/>
            </a:endParaRPr>
          </a:p>
        </p:txBody>
      </p:sp>
    </p:spTree>
    <p:extLst>
      <p:ext uri="{BB962C8B-B14F-4D97-AF65-F5344CB8AC3E}">
        <p14:creationId xmlns:p14="http://schemas.microsoft.com/office/powerpoint/2010/main" val="350955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9447</TotalTime>
  <Words>5285</Words>
  <Application>Microsoft Office PowerPoint</Application>
  <PresentationFormat>Widescreen</PresentationFormat>
  <Paragraphs>591</Paragraphs>
  <Slides>85</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source-serif-pro</vt:lpstr>
      <vt:lpstr>arial</vt:lpstr>
      <vt:lpstr>open sans</vt:lpstr>
      <vt:lpstr>Helvetica Neue</vt:lpstr>
      <vt:lpstr>Roboto</vt:lpstr>
      <vt:lpstr>Söhne</vt:lpstr>
      <vt:lpstr>Verdana Pro</vt:lpstr>
      <vt:lpstr>Nunito</vt:lpstr>
      <vt:lpstr>arial</vt:lpstr>
      <vt:lpstr>Calibri</vt:lpstr>
      <vt:lpstr>Consolas</vt:lpstr>
      <vt:lpstr>Office Theme</vt:lpstr>
      <vt:lpstr>Data Preparation</vt:lpstr>
      <vt:lpstr>PowerPoint Presentation</vt:lpstr>
      <vt:lpstr>PowerPoint Presentation</vt:lpstr>
      <vt:lpstr>PowerPoint Presentation</vt:lpstr>
      <vt:lpstr>Data Preprocessing = Data Preparation (?)</vt:lpstr>
      <vt:lpstr>PowerPoint Presentation</vt:lpstr>
      <vt:lpstr>PowerPoint Presentation</vt:lpstr>
      <vt:lpstr>PowerPoint Presentation</vt:lpstr>
      <vt:lpstr>What to do ?</vt:lpstr>
      <vt:lpstr>Agenda Pembelajaran:</vt:lpstr>
      <vt:lpstr>Pengenalan Data Preparation</vt:lpstr>
      <vt:lpstr>PowerPoint Presentation</vt:lpstr>
      <vt:lpstr>Library / Tools</vt:lpstr>
      <vt:lpstr>Syntax</vt:lpstr>
      <vt:lpstr>List Comprehension</vt:lpstr>
      <vt:lpstr>PowerPoint Presentation</vt:lpstr>
      <vt:lpstr>PowerPoint Presentation</vt:lpstr>
      <vt:lpstr>PowerPoint Presentation</vt:lpstr>
      <vt:lpstr>PowerPoint Presentation</vt:lpstr>
      <vt:lpstr>Pemindahan Data dengan Python dari Berbagai Sumber dan Data Wrangling</vt:lpstr>
      <vt:lpstr>Pandas Data Wrangling</vt:lpstr>
      <vt:lpstr>Pandas for Data Wrangling</vt:lpstr>
      <vt:lpstr>Pandas for Data Wrangling</vt:lpstr>
      <vt:lpstr>PowerPoint Presentation</vt:lpstr>
      <vt:lpstr>PowerPoint Presentation</vt:lpstr>
      <vt:lpstr>Dataframe Axis</vt:lpstr>
      <vt:lpstr>PowerPoint Presentation</vt:lpstr>
      <vt:lpstr>PowerPoint Presentation</vt:lpstr>
      <vt:lpstr>Mengoperasikan Pemindahan Data dengan Python dari Berbagai Sumber</vt:lpstr>
      <vt:lpstr>Create and Load Dataframe - Sales</vt:lpstr>
      <vt:lpstr>Create and Load Dataframe - Sales</vt:lpstr>
      <vt:lpstr>Informasi DataFrame</vt:lpstr>
      <vt:lpstr>Selecting and Filtering Data</vt:lpstr>
      <vt:lpstr>Slice Column</vt:lpstr>
      <vt:lpstr>Mengambil seluruh kolom dari suatu baris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Cleansing, Penanganan Data yang Hilang dan Outliers</vt:lpstr>
      <vt:lpstr>PowerPoint Presentation</vt:lpstr>
      <vt:lpstr>Outliers?</vt:lpstr>
      <vt:lpstr>Outliers?</vt:lpstr>
      <vt:lpstr>Missing Value</vt:lpstr>
      <vt:lpstr>Missing Value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Reshaping, Transformasi, Encoding Data dan Feature Extraction</vt:lpstr>
      <vt:lpstr>Reshaping Data</vt:lpstr>
      <vt:lpstr>PowerPoint Presentation</vt:lpstr>
      <vt:lpstr>PowerPoint Presentation</vt:lpstr>
      <vt:lpstr>Contoh:</vt:lpstr>
      <vt:lpstr>PowerPoint Presentation</vt:lpstr>
      <vt:lpstr>Contoh:</vt:lpstr>
      <vt:lpstr>PowerPoint Presentation</vt:lpstr>
      <vt:lpstr>Contoh:</vt:lpstr>
      <vt:lpstr>PowerPoint Presentation</vt:lpstr>
      <vt:lpstr>Contoh:</vt:lpstr>
      <vt:lpstr>PowerPoint Presentation</vt:lpstr>
      <vt:lpstr>PowerPoint Presentation</vt:lpstr>
      <vt:lpstr>PowerPoint Presentation</vt:lpstr>
      <vt:lpstr>PowerPoint Presentation</vt:lpstr>
      <vt:lpstr>PowerPoint Presentation</vt:lpstr>
      <vt:lpstr>PowerPoint Presentation</vt:lpstr>
      <vt:lpstr>Feature Enginering</vt:lpstr>
      <vt:lpstr>Transformasi Variabel</vt:lpstr>
      <vt:lpstr>Feature Transformation:</vt:lpstr>
      <vt:lpstr>Ekstraksi Informasi dengan Transformasi Data Numerik</vt:lpstr>
      <vt:lpstr>Ekstraksi Informasi dengan Transformasi Data Kategorikal</vt:lpstr>
      <vt:lpstr>DO MORE WITH JUPYTER NOTEBOOK</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LNRDYS</dc:creator>
  <cp:lastModifiedBy>Bagas Wibowo</cp:lastModifiedBy>
  <cp:revision>90</cp:revision>
  <dcterms:created xsi:type="dcterms:W3CDTF">2022-04-03T07:06:32Z</dcterms:created>
  <dcterms:modified xsi:type="dcterms:W3CDTF">2023-10-05T00:43:55Z</dcterms:modified>
</cp:coreProperties>
</file>